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Override2.xml" ContentType="application/vnd.openxmlformats-officedocument.themeOverr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Override3.xml" ContentType="application/vnd.openxmlformats-officedocument.themeOverr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Override4.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Override5.xml" ContentType="application/vnd.openxmlformats-officedocument.themeOverr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6.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7.xml" ContentType="application/vnd.openxmlformats-officedocument.themeOverr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62" r:id="rId3"/>
    <p:sldId id="265" r:id="rId4"/>
    <p:sldId id="292" r:id="rId5"/>
    <p:sldId id="313" r:id="rId6"/>
    <p:sldId id="268" r:id="rId7"/>
    <p:sldId id="310" r:id="rId8"/>
    <p:sldId id="289" r:id="rId9"/>
    <p:sldId id="271" r:id="rId10"/>
    <p:sldId id="295" r:id="rId11"/>
    <p:sldId id="298" r:id="rId12"/>
    <p:sldId id="280" r:id="rId13"/>
    <p:sldId id="301" r:id="rId14"/>
    <p:sldId id="304" r:id="rId15"/>
    <p:sldId id="283" r:id="rId16"/>
    <p:sldId id="307" r:id="rId17"/>
    <p:sldId id="274" r:id="rId18"/>
    <p:sldId id="319" r:id="rId19"/>
    <p:sldId id="317" r:id="rId20"/>
    <p:sldId id="277" r:id="rId21"/>
    <p:sldId id="318" r:id="rId22"/>
    <p:sldId id="286" r:id="rId23"/>
    <p:sldId id="320" r:id="rId24"/>
    <p:sldId id="321" r:id="rId25"/>
    <p:sldId id="322" r:id="rId26"/>
    <p:sldId id="323" r:id="rId27"/>
    <p:sldId id="324" r:id="rId28"/>
    <p:sldId id="325" r:id="rId29"/>
    <p:sldId id="316"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83" d="100"/>
          <a:sy n="83" d="100"/>
        </p:scale>
        <p:origin x="643"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D580-5784-4866-9498-8011707BAD43}"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F67F0-A65A-43D8-AA29-57B7BAC9C939}" type="slidenum">
              <a:rPr lang="zh-CN" altLang="en-US" smtClean="0"/>
              <a:t>‹#›</a:t>
            </a:fld>
            <a:endParaRPr lang="zh-CN" altLang="en-US"/>
          </a:p>
        </p:txBody>
      </p:sp>
    </p:spTree>
    <p:extLst>
      <p:ext uri="{BB962C8B-B14F-4D97-AF65-F5344CB8AC3E}">
        <p14:creationId xmlns:p14="http://schemas.microsoft.com/office/powerpoint/2010/main" val="658807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5D8643-8C4F-483A-9BB7-090F547B8698}"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C9BCD98E-095A-404D-914E-8958E5806D4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A558F9-27C1-4B77-9E6D-CAC6D3B5AA5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031CF9-01F6-4F96-9D99-4AB55DC0EEB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A19568D-A6F0-4C37-BBF3-602366E35F2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3555907-55D0-4C56-88E9-370D56363F23}"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2E40D90-DE3E-43CF-9EFA-399FA2DAF9B4}"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5B8B4D6-9E89-4A36-87C0-5F7B3B2E6EAB}" type="datetimeFigureOut">
              <a:rPr lang="en-US" smtClean="0"/>
              <a:t>5/24/2024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EE22D9C-A042-4076-9FEA-B398F97BC21A}" type="datetimeFigureOut">
              <a:rPr lang="en-US" smtClean="0"/>
              <a:t>5/24/2024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3728CA-3CE8-4ED3-AC43-C700635E629E}" type="datetimeFigureOut">
              <a:rPr lang="en-US" smtClean="0"/>
              <a:t>5/24/2024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FB12C42-2602-455F-990D-11D83702EF80}"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04571A2-8785-4B2C-AD9D-69C7444ED988}"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Layout" Target="../slideLayouts/slideLayout7.xml"/><Relationship Id="rId4" Type="http://schemas.openxmlformats.org/officeDocument/2006/relationships/tags" Target="../tags/tag119.xml"/></Relationships>
</file>

<file path=ppt/slides/_rels/slide1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slideLayout" Target="../slideLayouts/slideLayout7.xml"/><Relationship Id="rId4" Type="http://schemas.openxmlformats.org/officeDocument/2006/relationships/tags" Target="../tags/tag123.xml"/></Relationships>
</file>

<file path=ppt/slides/_rels/slide1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tags" Target="../tags/tag141.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4.xml"/><Relationship Id="rId7" Type="http://schemas.openxmlformats.org/officeDocument/2006/relationships/image" Target="../media/image5.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7.xml"/><Relationship Id="rId5" Type="http://schemas.openxmlformats.org/officeDocument/2006/relationships/tags" Target="../tags/tag146.xml"/><Relationship Id="rId4" Type="http://schemas.openxmlformats.org/officeDocument/2006/relationships/tags" Target="../tags/tag145.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tags" Target="../tags/tag169.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tags" Target="../tags/tag166.xml"/><Relationship Id="rId10" Type="http://schemas.openxmlformats.org/officeDocument/2006/relationships/tags" Target="../tags/tag161.xml"/><Relationship Id="rId19" Type="http://schemas.openxmlformats.org/officeDocument/2006/relationships/tags" Target="../tags/tag170.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73.xml"/><Relationship Id="rId7" Type="http://schemas.openxmlformats.org/officeDocument/2006/relationships/image" Target="../media/image10.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9.png"/><Relationship Id="rId5" Type="http://schemas.openxmlformats.org/officeDocument/2006/relationships/slideLayout" Target="../slideLayouts/slideLayout7.xml"/><Relationship Id="rId4" Type="http://schemas.openxmlformats.org/officeDocument/2006/relationships/tags" Target="../tags/tag174.xml"/></Relationships>
</file>

<file path=ppt/slides/_rels/slide17.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5" Type="http://schemas.openxmlformats.org/officeDocument/2006/relationships/tags" Target="../tags/tag188.xml"/><Relationship Id="rId10" Type="http://schemas.openxmlformats.org/officeDocument/2006/relationships/tags" Target="../tags/tag183.xml"/><Relationship Id="rId19" Type="http://schemas.openxmlformats.org/officeDocument/2006/relationships/tags" Target="../tags/tag192.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s>
</file>

<file path=ppt/slides/_rels/slide1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Layout" Target="../slideLayouts/slideLayout7.xml"/><Relationship Id="rId4" Type="http://schemas.openxmlformats.org/officeDocument/2006/relationships/tags" Target="../tags/tag196.xml"/></Relationships>
</file>

<file path=ppt/slides/_rels/slide19.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tags" Target="../tags/tag21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 Type="http://schemas.openxmlformats.org/officeDocument/2006/relationships/tags" Target="../tags/tag198.xml"/><Relationship Id="rId16" Type="http://schemas.openxmlformats.org/officeDocument/2006/relationships/tags" Target="../tags/tag212.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19" Type="http://schemas.openxmlformats.org/officeDocument/2006/relationships/slideLayout" Target="../slideLayouts/slideLayout7.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hemeOverride" Target="../theme/themeOverride1.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slideLayout" Target="../slideLayouts/slideLayout7.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15.xml"/></Relationships>
</file>

<file path=ppt/slides/_rels/slide21.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tags" Target="../tags/tag23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 Type="http://schemas.openxmlformats.org/officeDocument/2006/relationships/tags" Target="../tags/tag217.xml"/><Relationship Id="rId16" Type="http://schemas.openxmlformats.org/officeDocument/2006/relationships/tags" Target="../tags/tag231.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19" Type="http://schemas.openxmlformats.org/officeDocument/2006/relationships/slideLayout" Target="../slideLayouts/slideLayout7.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6.xml"/><Relationship Id="rId7" Type="http://schemas.openxmlformats.org/officeDocument/2006/relationships/slideLayout" Target="../slideLayouts/slideLayout7.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7.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60.xml"/><Relationship Id="rId7" Type="http://schemas.openxmlformats.org/officeDocument/2006/relationships/slideLayout" Target="../slideLayouts/slideLayout7.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 Type="http://schemas.openxmlformats.org/officeDocument/2006/relationships/tags" Target="../tags/tag265.xml"/><Relationship Id="rId16" Type="http://schemas.openxmlformats.org/officeDocument/2006/relationships/tags" Target="../tags/tag279.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10" Type="http://schemas.openxmlformats.org/officeDocument/2006/relationships/tags" Target="../tags/tag273.xml"/><Relationship Id="rId19" Type="http://schemas.openxmlformats.org/officeDocument/2006/relationships/slideLayout" Target="../slideLayouts/slideLayout7.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4.xml"/><Relationship Id="rId7" Type="http://schemas.openxmlformats.org/officeDocument/2006/relationships/slideLayout" Target="../slideLayouts/slideLayout7.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 Type="http://schemas.openxmlformats.org/officeDocument/2006/relationships/tags" Target="../tags/tag289.xml"/><Relationship Id="rId16" Type="http://schemas.openxmlformats.org/officeDocument/2006/relationships/tags" Target="../tags/tag303.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tags" Target="../tags/tag302.xml"/><Relationship Id="rId10" Type="http://schemas.openxmlformats.org/officeDocument/2006/relationships/tags" Target="../tags/tag297.xml"/><Relationship Id="rId19" Type="http://schemas.openxmlformats.org/officeDocument/2006/relationships/slideLayout" Target="../slideLayouts/slideLayout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08.xml"/><Relationship Id="rId7" Type="http://schemas.openxmlformats.org/officeDocument/2006/relationships/slideLayout" Target="../slideLayouts/slideLayout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4.png"/><Relationship Id="rId4" Type="http://schemas.openxmlformats.org/officeDocument/2006/relationships/tags" Target="../tags/tag9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tags" Target="../tags/tag111.xml"/><Relationship Id="rId10" Type="http://schemas.openxmlformats.org/officeDocument/2006/relationships/tags" Target="../tags/tag106.xml"/><Relationship Id="rId19" Type="http://schemas.openxmlformats.org/officeDocument/2006/relationships/tags" Target="../tags/tag11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slide1.xml><?xml version="1.0" encoding="utf-8"?>
<p:sld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6" name="!!平滑2"/>
          <p:cNvSpPr/>
          <p:nvPr>
            <p:custDataLst>
              <p:tags r:id="rId1"/>
            </p:custDataLst>
          </p:nvPr>
        </p:nvSpPr>
        <p:spPr>
          <a:xfrm>
            <a:off x="9921832" y="-1154507"/>
            <a:ext cx="2873897" cy="2873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7" name="!!平滑3"/>
          <p:cNvSpPr/>
          <p:nvPr>
            <p:custDataLst>
              <p:tags r:id="rId2"/>
            </p:custDataLst>
          </p:nvPr>
        </p:nvSpPr>
        <p:spPr>
          <a:xfrm>
            <a:off x="10240519" y="4263173"/>
            <a:ext cx="2851043" cy="2850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9" name="!!平滑14"/>
          <p:cNvSpPr/>
          <p:nvPr>
            <p:custDataLst>
              <p:tags r:id="rId3"/>
            </p:custDataLst>
          </p:nvPr>
        </p:nvSpPr>
        <p:spPr>
          <a:xfrm>
            <a:off x="9313073" y="5315131"/>
            <a:ext cx="1947513" cy="19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0" name="!!平滑9"/>
          <p:cNvSpPr/>
          <p:nvPr>
            <p:custDataLst>
              <p:tags r:id="rId4"/>
            </p:custDataLst>
          </p:nvPr>
        </p:nvSpPr>
        <p:spPr>
          <a:xfrm>
            <a:off x="10059592" y="2305342"/>
            <a:ext cx="2463793" cy="24631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1" name="!!平滑4"/>
          <p:cNvSpPr/>
          <p:nvPr>
            <p:custDataLst>
              <p:tags r:id="rId5"/>
            </p:custDataLst>
          </p:nvPr>
        </p:nvSpPr>
        <p:spPr>
          <a:xfrm>
            <a:off x="8472505" y="5815978"/>
            <a:ext cx="1710879" cy="1710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2" name="椭圆 11"/>
          <p:cNvSpPr/>
          <p:nvPr>
            <p:custDataLst>
              <p:tags r:id="rId6"/>
            </p:custDataLst>
          </p:nvPr>
        </p:nvSpPr>
        <p:spPr>
          <a:xfrm>
            <a:off x="7001592" y="6138475"/>
            <a:ext cx="1288080" cy="1288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3" name="!!平滑6"/>
          <p:cNvSpPr/>
          <p:nvPr>
            <p:custDataLst>
              <p:tags r:id="rId7"/>
            </p:custDataLst>
          </p:nvPr>
        </p:nvSpPr>
        <p:spPr>
          <a:xfrm>
            <a:off x="7919563" y="-802173"/>
            <a:ext cx="2320956" cy="23203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4" name="!!平滑8"/>
          <p:cNvSpPr/>
          <p:nvPr>
            <p:custDataLst>
              <p:tags r:id="rId8"/>
            </p:custDataLst>
          </p:nvPr>
        </p:nvSpPr>
        <p:spPr>
          <a:xfrm>
            <a:off x="7919563" y="4263173"/>
            <a:ext cx="660228" cy="660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5" name="椭圆 14"/>
          <p:cNvSpPr/>
          <p:nvPr>
            <p:custDataLst>
              <p:tags r:id="rId9"/>
            </p:custDataLst>
          </p:nvPr>
        </p:nvSpPr>
        <p:spPr>
          <a:xfrm>
            <a:off x="8648354" y="406552"/>
            <a:ext cx="1649300" cy="1649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6" name="!!平滑13"/>
          <p:cNvSpPr/>
          <p:nvPr>
            <p:custDataLst>
              <p:tags r:id="rId10"/>
            </p:custDataLst>
          </p:nvPr>
        </p:nvSpPr>
        <p:spPr>
          <a:xfrm>
            <a:off x="9794865" y="1187399"/>
            <a:ext cx="1465833" cy="14658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7" name="椭圆 16"/>
          <p:cNvSpPr/>
          <p:nvPr>
            <p:custDataLst>
              <p:tags r:id="rId11"/>
            </p:custDataLst>
          </p:nvPr>
        </p:nvSpPr>
        <p:spPr>
          <a:xfrm>
            <a:off x="11696195" y="1187399"/>
            <a:ext cx="884325" cy="8843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8" name="!!平滑11"/>
          <p:cNvSpPr/>
          <p:nvPr>
            <p:custDataLst>
              <p:tags r:id="rId12"/>
            </p:custDataLst>
          </p:nvPr>
        </p:nvSpPr>
        <p:spPr>
          <a:xfrm>
            <a:off x="8734691" y="3267752"/>
            <a:ext cx="158709" cy="158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9" name="!!平滑10"/>
          <p:cNvSpPr/>
          <p:nvPr>
            <p:custDataLst>
              <p:tags r:id="rId13"/>
            </p:custDataLst>
          </p:nvPr>
        </p:nvSpPr>
        <p:spPr>
          <a:xfrm>
            <a:off x="9236698" y="4523352"/>
            <a:ext cx="245420" cy="2453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0" name="!!平滑7"/>
          <p:cNvSpPr/>
          <p:nvPr>
            <p:custDataLst>
              <p:tags r:id="rId14"/>
            </p:custDataLst>
          </p:nvPr>
        </p:nvSpPr>
        <p:spPr>
          <a:xfrm>
            <a:off x="7751967" y="3346472"/>
            <a:ext cx="292024" cy="2913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1" name="!!平滑12"/>
          <p:cNvSpPr/>
          <p:nvPr>
            <p:custDataLst>
              <p:tags r:id="rId15"/>
            </p:custDataLst>
          </p:nvPr>
        </p:nvSpPr>
        <p:spPr>
          <a:xfrm>
            <a:off x="8956249" y="3721659"/>
            <a:ext cx="428513" cy="42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2" name="!!平滑5"/>
          <p:cNvSpPr/>
          <p:nvPr>
            <p:custDataLst>
              <p:tags r:id="rId16"/>
            </p:custDataLst>
          </p:nvPr>
        </p:nvSpPr>
        <p:spPr>
          <a:xfrm>
            <a:off x="10740768" y="1855245"/>
            <a:ext cx="1782616" cy="1782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cxnSp>
        <p:nvCxnSpPr>
          <p:cNvPr id="25" name="直接连接符 24" hidden="1"/>
          <p:cNvCxnSpPr/>
          <p:nvPr>
            <p:custDataLst>
              <p:tags r:id="rId17"/>
            </p:custDataLst>
          </p:nvPr>
        </p:nvCxnSpPr>
        <p:spPr>
          <a:xfrm>
            <a:off x="917055" y="2540235"/>
            <a:ext cx="434744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8"/>
            </p:custDataLst>
          </p:nvPr>
        </p:nvSpPr>
        <p:spPr>
          <a:xfrm>
            <a:off x="6892401" y="-126709"/>
            <a:ext cx="1151590" cy="1151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3" name="椭圆 2">
            <a:extLst>
              <a:ext uri="{FF2B5EF4-FFF2-40B4-BE49-F238E27FC236}">
                <a16:creationId xmlns:a16="http://schemas.microsoft.com/office/drawing/2014/main" id="{3108689B-14A7-599B-8E34-680A890F51A2}"/>
              </a:ext>
            </a:extLst>
          </p:cNvPr>
          <p:cNvSpPr/>
          <p:nvPr>
            <p:custDataLst>
              <p:tags r:id="rId19"/>
            </p:custDataLst>
          </p:nvPr>
        </p:nvSpPr>
        <p:spPr>
          <a:xfrm rot="16200000">
            <a:off x="-838150" y="6079113"/>
            <a:ext cx="1893595" cy="1894088"/>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4" name="椭圆 23">
            <a:extLst>
              <a:ext uri="{FF2B5EF4-FFF2-40B4-BE49-F238E27FC236}">
                <a16:creationId xmlns:a16="http://schemas.microsoft.com/office/drawing/2014/main" id="{67276233-F432-6A50-8E16-64471662C5B8}"/>
              </a:ext>
            </a:extLst>
          </p:cNvPr>
          <p:cNvSpPr/>
          <p:nvPr>
            <p:custDataLst>
              <p:tags r:id="rId20"/>
            </p:custDataLst>
          </p:nvPr>
        </p:nvSpPr>
        <p:spPr>
          <a:xfrm rot="16200000">
            <a:off x="1129612" y="6010974"/>
            <a:ext cx="348539" cy="34863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3" name="标题"/>
          <p:cNvSpPr txBox="1"/>
          <p:nvPr/>
        </p:nvSpPr>
        <p:spPr>
          <a:xfrm>
            <a:off x="795130" y="1759385"/>
            <a:ext cx="7602146" cy="768150"/>
          </a:xfrm>
          <a:prstGeom prst="rect">
            <a:avLst/>
          </a:prstGeom>
        </p:spPr>
        <p:txBody>
          <a:bodyPr wrap="square" anchor="ctr" anchorCtr="0">
            <a:normAutofit fontScale="6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399" b="1" kern="100" dirty="0">
                <a:latin typeface="微软雅黑" panose="020B0503020204020204" charset="-122"/>
                <a:ea typeface="微软雅黑" panose="020B0503020204020204" charset="-122"/>
                <a:cs typeface="Times New Roman" panose="02020603050405020304" pitchFamily="18" charset="0"/>
                <a:sym typeface="+mn-ea"/>
              </a:rPr>
              <a:t>エージェントのドメイン</a:t>
            </a:r>
            <a:br>
              <a:rPr lang="en-US" altLang="ja-JP" sz="4399" b="1" kern="100" dirty="0">
                <a:latin typeface="微软雅黑" panose="020B0503020204020204" charset="-122"/>
                <a:ea typeface="微软雅黑" panose="020B0503020204020204" charset="-122"/>
                <a:cs typeface="Times New Roman" panose="02020603050405020304" pitchFamily="18" charset="0"/>
                <a:sym typeface="+mn-ea"/>
              </a:rPr>
            </a:br>
            <a:r>
              <a:rPr lang="en-US" altLang="zh-CN" sz="4399" b="1" kern="100" dirty="0">
                <a:latin typeface="微软雅黑" panose="020B0503020204020204" charset="-122"/>
                <a:ea typeface="微软雅黑" panose="020B0503020204020204" charset="-122"/>
                <a:cs typeface="Times New Roman" panose="02020603050405020304" pitchFamily="18" charset="0"/>
                <a:sym typeface="+mn-ea"/>
              </a:rPr>
              <a:t>(</a:t>
            </a:r>
            <a:r>
              <a:rPr lang="ja-JP" altLang="en-US" sz="4400" b="0" i="0" dirty="0">
                <a:solidFill>
                  <a:srgbClr val="0D0D0D"/>
                </a:solidFill>
                <a:effectLst/>
                <a:latin typeface="Söhne"/>
              </a:rPr>
              <a:t>人工知能総合応用プラットフォーム</a:t>
            </a:r>
            <a:r>
              <a:rPr lang="en-US" altLang="zh-CN" sz="4399" b="1" kern="100" dirty="0">
                <a:latin typeface="微软雅黑" panose="020B0503020204020204" charset="-122"/>
                <a:ea typeface="微软雅黑" panose="020B0503020204020204" charset="-122"/>
                <a:cs typeface="Times New Roman" panose="02020603050405020304" pitchFamily="18" charset="0"/>
                <a:sym typeface="+mn-ea"/>
              </a:rPr>
              <a:t>)</a:t>
            </a:r>
            <a:endParaRPr lang="zh-CN" altLang="en-US" sz="4399" b="1" kern="100" dirty="0">
              <a:latin typeface="微软雅黑" panose="020B0503020204020204" charset="-122"/>
              <a:ea typeface="微软雅黑" panose="020B0503020204020204" charset="-122"/>
              <a:cs typeface="Times New Roman" panose="02020603050405020304" pitchFamily="18" charset="0"/>
              <a:sym typeface="+mn-ea"/>
            </a:endParaRPr>
          </a:p>
        </p:txBody>
      </p:sp>
      <p:sp>
        <p:nvSpPr>
          <p:cNvPr id="4" name="日期"/>
          <p:cNvSpPr txBox="1"/>
          <p:nvPr>
            <p:custDataLst>
              <p:tags r:id="rId21"/>
            </p:custDataLst>
          </p:nvPr>
        </p:nvSpPr>
        <p:spPr>
          <a:xfrm>
            <a:off x="795130" y="4400297"/>
            <a:ext cx="5955325" cy="368204"/>
          </a:xfrm>
          <a:prstGeom prst="rect">
            <a:avLst/>
          </a:prstGeom>
          <a:noFill/>
        </p:spPr>
        <p:txBody>
          <a:bodyPr wrap="square"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latin typeface="微软雅黑" panose="020B0503020204020204" charset="-122"/>
                <a:ea typeface="微软雅黑" panose="020B0503020204020204" charset="-122"/>
              </a:rPr>
              <a:t>202</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.0</a:t>
            </a:r>
            <a:r>
              <a:rPr lang="en-US" altLang="zh-CN" sz="1600" dirty="0">
                <a:latin typeface="微软雅黑" panose="020B0503020204020204" charset="-122"/>
                <a:ea typeface="微软雅黑" panose="020B0503020204020204" charset="-122"/>
              </a:rPr>
              <a:t>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17</a:t>
            </a:r>
            <a:endParaRPr lang="zh-CN" altLang="en-US" sz="1600" dirty="0">
              <a:latin typeface="微软雅黑" panose="020B0503020204020204" charset="-122"/>
              <a:ea typeface="微软雅黑" panose="020B0503020204020204" charset="-122"/>
            </a:endParaRPr>
          </a:p>
        </p:txBody>
      </p:sp>
      <p:sp>
        <p:nvSpPr>
          <p:cNvPr id="2" name="副标题">
            <a:extLst>
              <a:ext uri="{FF2B5EF4-FFF2-40B4-BE49-F238E27FC236}">
                <a16:creationId xmlns:a16="http://schemas.microsoft.com/office/drawing/2014/main" id="{ABAA4AC0-E3B5-C811-4E90-7A2367F10786}"/>
              </a:ext>
            </a:extLst>
          </p:cNvPr>
          <p:cNvSpPr txBox="1"/>
          <p:nvPr/>
        </p:nvSpPr>
        <p:spPr>
          <a:xfrm>
            <a:off x="795130" y="2631877"/>
            <a:ext cx="6734939" cy="742754"/>
          </a:xfrm>
          <a:prstGeom prst="rect">
            <a:avLst/>
          </a:prstGeom>
          <a:noFill/>
        </p:spPr>
        <p:txBody>
          <a:bodyPr wrap="square"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思源黑体 CN Normal" panose="020B0400000000000000" pitchFamily="34" charset="-122"/>
                <a:ea typeface="思源黑体 CN Normal" panose="020B0400000000000000" pitchFamily="34" charset="-122"/>
                <a:cs typeface="Roboto" panose="02000000000000000000" pitchFamily="2" charset="0"/>
              </a:rPr>
              <a:t>Proposal for an AI-based Human-Computer Collaborative Work Management System.</a:t>
            </a:r>
          </a:p>
        </p:txBody>
      </p:sp>
      <p:sp>
        <p:nvSpPr>
          <p:cNvPr id="26" name="汇报人">
            <a:extLst>
              <a:ext uri="{FF2B5EF4-FFF2-40B4-BE49-F238E27FC236}">
                <a16:creationId xmlns:a16="http://schemas.microsoft.com/office/drawing/2014/main" id="{79202D9E-AE79-A473-D2AE-2E78480BF513}"/>
              </a:ext>
            </a:extLst>
          </p:cNvPr>
          <p:cNvSpPr txBox="1"/>
          <p:nvPr>
            <p:custDataLst>
              <p:tags r:id="rId22"/>
            </p:custDataLst>
          </p:nvPr>
        </p:nvSpPr>
        <p:spPr>
          <a:xfrm>
            <a:off x="795130" y="4764704"/>
            <a:ext cx="7232650" cy="38861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汇报人：</a:t>
            </a:r>
            <a:r>
              <a:rPr lang="en-US" altLang="zh-CN" sz="1600" dirty="0">
                <a:latin typeface="微软雅黑" panose="020B0503020204020204" pitchFamily="34" charset="-122"/>
                <a:ea typeface="微软雅黑" panose="020B0503020204020204" pitchFamily="34" charset="-122"/>
              </a:rPr>
              <a:t>SOB</a:t>
            </a:r>
          </a:p>
        </p:txBody>
      </p:sp>
      <p:sp>
        <p:nvSpPr>
          <p:cNvPr id="29" name="logo/company">
            <a:extLst>
              <a:ext uri="{FF2B5EF4-FFF2-40B4-BE49-F238E27FC236}">
                <a16:creationId xmlns:a16="http://schemas.microsoft.com/office/drawing/2014/main" id="{F284CEDD-A372-0667-BA86-B2FD5A6E2DF2}"/>
              </a:ext>
            </a:extLst>
          </p:cNvPr>
          <p:cNvSpPr txBox="1"/>
          <p:nvPr/>
        </p:nvSpPr>
        <p:spPr>
          <a:xfrm>
            <a:off x="795130" y="425754"/>
            <a:ext cx="4139021" cy="523695"/>
          </a:xfrm>
          <a:prstGeom prst="rect">
            <a:avLst/>
          </a:prstGeom>
          <a:noFill/>
        </p:spPr>
        <p:txBody>
          <a:bodyPr wrap="square"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微软雅黑" panose="020B0503020204020204" charset="-122"/>
                <a:ea typeface="微软雅黑" panose="020B0503020204020204" charset="-122"/>
                <a:sym typeface="+mn-ea"/>
              </a:rPr>
              <a:t>The </a:t>
            </a:r>
            <a:r>
              <a:rPr lang="en-US" altLang="zh-CN" sz="1400" dirty="0" err="1">
                <a:latin typeface="微软雅黑" panose="020B0503020204020204" charset="-122"/>
                <a:ea typeface="微软雅黑" panose="020B0503020204020204" charset="-122"/>
                <a:sym typeface="+mn-ea"/>
              </a:rPr>
              <a:t>Agents’Domain</a:t>
            </a:r>
            <a:endParaRPr lang="zh-CN" altLang="en-US" sz="1400" dirty="0">
              <a:uFillTx/>
              <a:latin typeface="微软雅黑" panose="020B0503020204020204" charset="-122"/>
              <a:ea typeface="微软雅黑" panose="020B0503020204020204"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dirty="0"/>
              <a:t>システムコード生成は、自動成長するエージェントに基づいて行われ、参考コードには</a:t>
            </a:r>
            <a:r>
              <a:rPr lang="en-US" altLang="ja-JP" dirty="0" err="1"/>
              <a:t>MetaGPT</a:t>
            </a:r>
            <a:r>
              <a:rPr lang="ja-JP" altLang="en-US" dirty="0"/>
              <a:t>と</a:t>
            </a:r>
            <a:r>
              <a:rPr lang="en-US" altLang="ja-JP" dirty="0"/>
              <a:t>Swarm</a:t>
            </a:r>
            <a:r>
              <a:rPr lang="ja-JP" altLang="en-US" dirty="0"/>
              <a:t>があります。基本エージェントは、</a:t>
            </a:r>
            <a:r>
              <a:rPr lang="en-US" altLang="ja-JP" dirty="0"/>
              <a:t>5</a:t>
            </a:r>
            <a:r>
              <a:rPr lang="ja-JP" altLang="en-US" dirty="0"/>
              <a:t>つのシステムレベルの高級エージェント、</a:t>
            </a:r>
            <a:r>
              <a:rPr lang="en-US" altLang="ja-JP" dirty="0"/>
              <a:t>10</a:t>
            </a:r>
            <a:r>
              <a:rPr lang="ja-JP" altLang="en-US" dirty="0"/>
              <a:t>の開発標準、</a:t>
            </a:r>
            <a:r>
              <a:rPr lang="en-US" altLang="ja-JP" dirty="0"/>
              <a:t>18</a:t>
            </a:r>
            <a:r>
              <a:rPr lang="ja-JP" altLang="en-US" dirty="0"/>
              <a:t>の管理標準、</a:t>
            </a:r>
            <a:r>
              <a:rPr lang="en-US" altLang="ja-JP" dirty="0"/>
              <a:t>50</a:t>
            </a:r>
            <a:r>
              <a:rPr lang="ja-JP" altLang="en-US" dirty="0"/>
              <a:t>のケース（提案、アーキテクチャ</a:t>
            </a:r>
            <a:r>
              <a:rPr lang="en-US" altLang="ja-JP" dirty="0"/>
              <a:t>...</a:t>
            </a:r>
            <a:r>
              <a:rPr lang="ja-JP" altLang="en-US" dirty="0"/>
              <a:t>運用）、</a:t>
            </a:r>
            <a:r>
              <a:rPr lang="en-US" altLang="ja-JP" dirty="0"/>
              <a:t>170</a:t>
            </a:r>
            <a:r>
              <a:rPr lang="ja-JP" altLang="en-US" dirty="0"/>
              <a:t>以上の</a:t>
            </a:r>
            <a:r>
              <a:rPr lang="en-US" altLang="ja-JP" dirty="0"/>
              <a:t>IT</a:t>
            </a:r>
            <a:r>
              <a:rPr lang="ja-JP" altLang="en-US" dirty="0"/>
              <a:t>知識チュートリアル、さらに多くの専門知識標準とチュートリアルがあります。また、</a:t>
            </a:r>
            <a:r>
              <a:rPr lang="en-US" altLang="ja-JP" dirty="0" err="1"/>
              <a:t>JHipster</a:t>
            </a:r>
            <a:r>
              <a:rPr lang="ja-JP" altLang="en-US" dirty="0"/>
              <a:t>、</a:t>
            </a:r>
            <a:r>
              <a:rPr lang="en-US" altLang="ja-JP" dirty="0" err="1"/>
              <a:t>PyHipster</a:t>
            </a:r>
            <a:r>
              <a:rPr lang="ja-JP" altLang="en-US" dirty="0"/>
              <a:t>に基づく専門システムコード生成テンプレートと共に完成します。人間と機械の共存の時代は、人間と機械が互いに学び、協力することです。専門家プラットフォームがあります。</a:t>
            </a:r>
          </a:p>
          <a:p>
            <a:endParaRPr lang="ja-JP" altLang="en-US" dirty="0"/>
          </a:p>
          <a:p>
            <a:endParaRPr lang="ja-JP" altLang="en-US" dirty="0"/>
          </a:p>
          <a:p>
            <a:endParaRPr lang="ja-JP" altLang="en-US" dirty="0"/>
          </a:p>
          <a:p>
            <a:endParaRPr lang="ja-JP" altLang="en-US" dirty="0"/>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基本概念</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人間とコンピュータのインターフェースは、</a:t>
            </a:r>
            <a:r>
              <a:rPr lang="en-US" altLang="ja-JP" sz="1600" b="1" dirty="0">
                <a:solidFill>
                  <a:schemeClr val="accent1"/>
                </a:solidFill>
                <a:latin typeface="微软雅黑" panose="020B0503020204020204" charset="-122"/>
                <a:ea typeface="微软雅黑" panose="020B0503020204020204" charset="-122"/>
                <a:cs typeface="+mn-ea"/>
                <a:sym typeface="+mn-ea"/>
              </a:rPr>
              <a:t>UADL</a:t>
            </a:r>
            <a:r>
              <a:rPr lang="ja-JP" altLang="en-US" sz="1600" b="1" dirty="0">
                <a:solidFill>
                  <a:schemeClr val="accent1"/>
                </a:solidFill>
                <a:latin typeface="微软雅黑" panose="020B0503020204020204" charset="-122"/>
                <a:ea typeface="微软雅黑" panose="020B0503020204020204" charset="-122"/>
                <a:cs typeface="+mn-ea"/>
                <a:sym typeface="+mn-ea"/>
              </a:rPr>
              <a:t>（</a:t>
            </a:r>
            <a:r>
              <a:rPr lang="en-US" altLang="ja-JP" sz="1600" b="1" dirty="0">
                <a:solidFill>
                  <a:schemeClr val="accent1"/>
                </a:solidFill>
                <a:latin typeface="微软雅黑" panose="020B0503020204020204" charset="-122"/>
                <a:ea typeface="微软雅黑" panose="020B0503020204020204" charset="-122"/>
                <a:cs typeface="+mn-ea"/>
                <a:sym typeface="+mn-ea"/>
              </a:rPr>
              <a:t>Universal Application Description Language</a:t>
            </a:r>
            <a:r>
              <a:rPr lang="ja-JP" altLang="en-US" sz="1600" b="1" dirty="0">
                <a:solidFill>
                  <a:schemeClr val="accent1"/>
                </a:solidFill>
                <a:latin typeface="微软雅黑" panose="020B0503020204020204" charset="-122"/>
                <a:ea typeface="微软雅黑" panose="020B0503020204020204" charset="-122"/>
                <a:cs typeface="+mn-ea"/>
                <a:sym typeface="+mn-ea"/>
              </a:rPr>
              <a:t>）という共通アプリケーション記述言語を定義することによって完成されます。</a:t>
            </a:r>
            <a:r>
              <a:rPr lang="en-US" altLang="ja-JP" sz="1600" b="1" dirty="0">
                <a:solidFill>
                  <a:schemeClr val="accent1"/>
                </a:solidFill>
                <a:latin typeface="微软雅黑" panose="020B0503020204020204" charset="-122"/>
                <a:ea typeface="微软雅黑" panose="020B0503020204020204" charset="-122"/>
                <a:cs typeface="+mn-ea"/>
                <a:sym typeface="+mn-ea"/>
              </a:rPr>
              <a:t>UADL</a:t>
            </a:r>
            <a:r>
              <a:rPr lang="ja-JP" altLang="en-US" sz="1600" b="1" dirty="0">
                <a:solidFill>
                  <a:schemeClr val="accent1"/>
                </a:solidFill>
                <a:latin typeface="微软雅黑" panose="020B0503020204020204" charset="-122"/>
                <a:ea typeface="微软雅黑" panose="020B0503020204020204" charset="-122"/>
                <a:cs typeface="+mn-ea"/>
                <a:sym typeface="+mn-ea"/>
              </a:rPr>
              <a:t>は以下の通りです：</a:t>
            </a:r>
          </a:p>
          <a:p>
            <a:pPr indent="313055" fontAlgn="base">
              <a:lnSpc>
                <a:spcPct val="150000"/>
              </a:lnSpc>
              <a:spcBef>
                <a:spcPct val="0"/>
              </a:spcBef>
              <a:spcAft>
                <a:spcPct val="0"/>
              </a:spcAft>
            </a:pPr>
            <a:endParaRPr lang="ja-JP" altLang="en-US" sz="1600" b="1" dirty="0">
              <a:solidFill>
                <a:schemeClr val="accent1"/>
              </a:solidFill>
              <a:latin typeface="微软雅黑" panose="020B0503020204020204" charset="-122"/>
              <a:ea typeface="微软雅黑" panose="020B0503020204020204" charset="-122"/>
              <a:cs typeface="+mn-ea"/>
              <a:sym typeface="+mn-ea"/>
            </a:endParaRP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エンティティと関係の記述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ビジネスプロセスの記述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インターフェースの記述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データベースの記述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ユーザー権限の記述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ユーザーインターフェースの記述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ビジネスロジックの記述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システムアーキテクチャの記述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システムの公開記述</a:t>
            </a:r>
          </a:p>
          <a:p>
            <a:pPr indent="313055" fontAlgn="base">
              <a:lnSpc>
                <a:spcPct val="150000"/>
              </a:lnSpc>
              <a:spcBef>
                <a:spcPct val="0"/>
              </a:spcBef>
              <a:spcAft>
                <a:spcPct val="0"/>
              </a:spcAft>
            </a:pPr>
            <a:r>
              <a:rPr lang="ja-JP" altLang="en-US" sz="1600" b="1" dirty="0">
                <a:solidFill>
                  <a:schemeClr val="accent1"/>
                </a:solidFill>
                <a:latin typeface="微软雅黑" panose="020B0503020204020204" charset="-122"/>
                <a:ea typeface="微软雅黑" panose="020B0503020204020204" charset="-122"/>
                <a:cs typeface="+mn-ea"/>
                <a:sym typeface="+mn-ea"/>
              </a:rPr>
              <a:t>代理者の領域システムは</a:t>
            </a:r>
            <a:r>
              <a:rPr lang="en-US" altLang="ja-JP" sz="1600" b="1" dirty="0">
                <a:solidFill>
                  <a:schemeClr val="accent1"/>
                </a:solidFill>
                <a:latin typeface="微软雅黑" panose="020B0503020204020204" charset="-122"/>
                <a:ea typeface="微软雅黑" panose="020B0503020204020204" charset="-122"/>
                <a:cs typeface="+mn-ea"/>
                <a:sym typeface="+mn-ea"/>
              </a:rPr>
              <a:t>UADL</a:t>
            </a:r>
            <a:r>
              <a:rPr lang="ja-JP" altLang="en-US" sz="1600" b="1" dirty="0">
                <a:solidFill>
                  <a:schemeClr val="accent1"/>
                </a:solidFill>
                <a:latin typeface="微软雅黑" panose="020B0503020204020204" charset="-122"/>
                <a:ea typeface="微软雅黑" panose="020B0503020204020204" charset="-122"/>
                <a:cs typeface="+mn-ea"/>
                <a:sym typeface="+mn-ea"/>
              </a:rPr>
              <a:t>を生成する責任があり、</a:t>
            </a:r>
            <a:r>
              <a:rPr lang="en-US" altLang="ja-JP" sz="1600" b="1" dirty="0" err="1">
                <a:solidFill>
                  <a:schemeClr val="accent1"/>
                </a:solidFill>
                <a:latin typeface="微软雅黑" panose="020B0503020204020204" charset="-122"/>
                <a:ea typeface="微软雅黑" panose="020B0503020204020204" charset="-122"/>
                <a:cs typeface="+mn-ea"/>
                <a:sym typeface="+mn-ea"/>
              </a:rPr>
              <a:t>JHipster</a:t>
            </a:r>
            <a:r>
              <a:rPr lang="ja-JP" altLang="en-US" sz="1600" b="1" dirty="0">
                <a:solidFill>
                  <a:schemeClr val="accent1"/>
                </a:solidFill>
                <a:latin typeface="微软雅黑" panose="020B0503020204020204" charset="-122"/>
                <a:ea typeface="微软雅黑" panose="020B0503020204020204" charset="-122"/>
                <a:cs typeface="+mn-ea"/>
                <a:sym typeface="+mn-ea"/>
              </a:rPr>
              <a:t>と</a:t>
            </a:r>
            <a:r>
              <a:rPr lang="en-US" altLang="ja-JP" sz="1600" b="1" dirty="0" err="1">
                <a:solidFill>
                  <a:schemeClr val="accent1"/>
                </a:solidFill>
                <a:latin typeface="微软雅黑" panose="020B0503020204020204" charset="-122"/>
                <a:ea typeface="微软雅黑" panose="020B0503020204020204" charset="-122"/>
                <a:cs typeface="+mn-ea"/>
                <a:sym typeface="+mn-ea"/>
              </a:rPr>
              <a:t>PyHipster</a:t>
            </a:r>
            <a:r>
              <a:rPr lang="ja-JP" altLang="en-US" sz="1600" b="1" dirty="0">
                <a:solidFill>
                  <a:schemeClr val="accent1"/>
                </a:solidFill>
                <a:latin typeface="微软雅黑" panose="020B0503020204020204" charset="-122"/>
                <a:ea typeface="微软雅黑" panose="020B0503020204020204" charset="-122"/>
                <a:cs typeface="+mn-ea"/>
                <a:sym typeface="+mn-ea"/>
              </a:rPr>
              <a:t>によって合成されたシステムが業界アプリケーションシステムを生成します。</a:t>
            </a:r>
            <a:r>
              <a:rPr lang="en-US" altLang="ja-JP" sz="1600" b="1" dirty="0" err="1">
                <a:solidFill>
                  <a:schemeClr val="accent1"/>
                </a:solidFill>
                <a:latin typeface="微软雅黑" panose="020B0503020204020204" charset="-122"/>
                <a:ea typeface="微软雅黑" panose="020B0503020204020204" charset="-122"/>
                <a:cs typeface="+mn-ea"/>
                <a:sym typeface="+mn-ea"/>
              </a:rPr>
              <a:t>PJHipster</a:t>
            </a:r>
            <a:r>
              <a:rPr lang="ja-JP" altLang="en-US" sz="1600" b="1" dirty="0">
                <a:solidFill>
                  <a:schemeClr val="accent1"/>
                </a:solidFill>
                <a:latin typeface="微软雅黑" panose="020B0503020204020204" charset="-122"/>
                <a:ea typeface="微软雅黑" panose="020B0503020204020204" charset="-122"/>
                <a:cs typeface="+mn-ea"/>
                <a:sym typeface="+mn-ea"/>
              </a:rPr>
              <a:t>は、</a:t>
            </a:r>
            <a:r>
              <a:rPr lang="en-US" altLang="ja-JP" sz="1600" b="1" dirty="0" err="1">
                <a:solidFill>
                  <a:schemeClr val="accent1"/>
                </a:solidFill>
                <a:latin typeface="微软雅黑" panose="020B0503020204020204" charset="-122"/>
                <a:ea typeface="微软雅黑" panose="020B0503020204020204" charset="-122"/>
                <a:cs typeface="+mn-ea"/>
                <a:sym typeface="+mn-ea"/>
              </a:rPr>
              <a:t>ActivePieces</a:t>
            </a:r>
            <a:r>
              <a:rPr lang="ja-JP" altLang="en-US" sz="1600" b="1" dirty="0">
                <a:solidFill>
                  <a:schemeClr val="accent1"/>
                </a:solidFill>
                <a:latin typeface="微软雅黑" panose="020B0503020204020204" charset="-122"/>
                <a:ea typeface="微软雅黑" panose="020B0503020204020204" charset="-122"/>
                <a:cs typeface="+mn-ea"/>
                <a:sym typeface="+mn-ea"/>
              </a:rPr>
              <a:t>がインターフェースとして機能し、プロセスとインターフェースの制御を担当し、</a:t>
            </a:r>
            <a:r>
              <a:rPr lang="en-US" altLang="ja-JP" sz="1600" b="1" dirty="0" err="1">
                <a:solidFill>
                  <a:schemeClr val="accent1"/>
                </a:solidFill>
                <a:latin typeface="微软雅黑" panose="020B0503020204020204" charset="-122"/>
                <a:ea typeface="微软雅黑" panose="020B0503020204020204" charset="-122"/>
                <a:cs typeface="+mn-ea"/>
                <a:sym typeface="+mn-ea"/>
              </a:rPr>
              <a:t>PJFlow</a:t>
            </a:r>
            <a:r>
              <a:rPr lang="ja-JP" altLang="en-US" sz="1600" b="1" dirty="0">
                <a:solidFill>
                  <a:schemeClr val="accent1"/>
                </a:solidFill>
                <a:latin typeface="微软雅黑" panose="020B0503020204020204" charset="-122"/>
                <a:ea typeface="微软雅黑" panose="020B0503020204020204" charset="-122"/>
                <a:cs typeface="+mn-ea"/>
                <a:sym typeface="+mn-ea"/>
              </a:rPr>
              <a:t>として名前が変更されます。</a:t>
            </a:r>
            <a:endParaRPr lang="en-US" altLang="zh-CN" sz="1600" b="1" dirty="0">
              <a:solidFill>
                <a:schemeClr val="accent1"/>
              </a:solidFill>
              <a:latin typeface="微软雅黑" panose="020B0503020204020204" charset="-122"/>
              <a:ea typeface="微软雅黑" panose="020B0503020204020204" charset="-122"/>
              <a:cs typeface="+mn-ea"/>
              <a:sym typeface="+mn-ea"/>
            </a:endParaRPr>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理论基础</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name="chapter_4">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04</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70000" lnSpcReduction="2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4800" b="1" noProof="0" dirty="0">
                <a:ln>
                  <a:noFill/>
                </a:ln>
                <a:solidFill>
                  <a:schemeClr val="accent1"/>
                </a:solidFill>
                <a:uLnTx/>
                <a:uFillTx/>
                <a:latin typeface="微软雅黑" panose="020B0503020204020204" charset="-122"/>
                <a:ea typeface="微软雅黑" panose="020B0503020204020204" charset="-122"/>
                <a:cs typeface="+mn-ea"/>
              </a:rPr>
              <a:t>顧客アプリケーションプラットフォーム</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Customer Application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3.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 name="!!平滑1"/>
          <p:cNvSpPr/>
          <p:nvPr userDrawn="1">
            <p:custDataLst>
              <p:tags r:id="rId2"/>
            </p:custDataLst>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8" name="图片1"/>
          <p:cNvSpPr/>
          <p:nvPr>
            <p:custDataLst>
              <p:tags r:id="rId3"/>
            </p:custDataLst>
          </p:nvPr>
        </p:nvSpPr>
        <p:spPr>
          <a:xfrm>
            <a:off x="791210" y="966470"/>
            <a:ext cx="3964305" cy="239141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图片2"/>
          <p:cNvSpPr/>
          <p:nvPr>
            <p:custDataLst>
              <p:tags r:id="rId4"/>
            </p:custDataLst>
          </p:nvPr>
        </p:nvSpPr>
        <p:spPr>
          <a:xfrm>
            <a:off x="791845" y="3768090"/>
            <a:ext cx="3963670" cy="2314575"/>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1" name="内容"/>
          <p:cNvSpPr txBox="1"/>
          <p:nvPr>
            <p:custDataLst>
              <p:tags r:id="rId5"/>
            </p:custDataLst>
          </p:nvPr>
        </p:nvSpPr>
        <p:spPr>
          <a:xfrm>
            <a:off x="5829877" y="1939095"/>
            <a:ext cx="5958840" cy="3422650"/>
          </a:xfrm>
          <a:prstGeom prst="rect">
            <a:avLst/>
          </a:prstGeom>
          <a:noFill/>
        </p:spPr>
        <p:txBody>
          <a:bodyPr wrap="square"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ja-JP" altLang="en-US" sz="1200" b="0" i="0" dirty="0">
                <a:solidFill>
                  <a:srgbClr val="0D0D0D"/>
                </a:solidFill>
                <a:effectLst/>
                <a:latin typeface="Söhne"/>
              </a:rPr>
              <a:t>プロジェクト管理プラットフォーム：進行情報の管理を担当し、エージェントの領域が進行状況とリスクなどを評価します。プロジェクト管理プラットフォームとエージェントの領域間の通信は、共通プロジェクト記述言語によって定義されます。</a:t>
            </a:r>
          </a:p>
          <a:p>
            <a:pPr algn="l">
              <a:buFont typeface="Arial" panose="020B0604020202020204" pitchFamily="34" charset="0"/>
              <a:buChar char="•"/>
            </a:pPr>
            <a:r>
              <a:rPr lang="ja-JP" altLang="en-US" sz="1200" b="0" i="0" dirty="0">
                <a:solidFill>
                  <a:srgbClr val="0D0D0D"/>
                </a:solidFill>
                <a:effectLst/>
                <a:latin typeface="Söhne"/>
              </a:rPr>
              <a:t>ホログラフィック医療プラットフォーム：患者情報のログイン、臨床検査情報のログインを担当し、エージェントの領域が常に患者の状態を判断し、次のステップの提案を行います。ホログラフィック医療プラットフォームとエージェントの領域間のリクエストは、共通病状および治療記述言語によって定義されます。</a:t>
            </a:r>
          </a:p>
          <a:p>
            <a:pPr algn="l">
              <a:buFont typeface="Arial" panose="020B0604020202020204" pitchFamily="34" charset="0"/>
              <a:buChar char="•"/>
            </a:pPr>
            <a:r>
              <a:rPr lang="ja-JP" altLang="en-US" sz="1200" b="0" i="0" dirty="0">
                <a:solidFill>
                  <a:srgbClr val="0D0D0D"/>
                </a:solidFill>
                <a:effectLst/>
                <a:latin typeface="Söhne"/>
              </a:rPr>
              <a:t>販売管理プラットフォーム：顧客情報、製品情報のログイン、管理を担当し、エージェントの領域がプロモーションを担当します。共通製品、共通顧客記述言語をサポートします。</a:t>
            </a:r>
          </a:p>
          <a:p>
            <a:pPr algn="l">
              <a:buFont typeface="Arial" panose="020B0604020202020204" pitchFamily="34" charset="0"/>
              <a:buChar char="•"/>
            </a:pPr>
            <a:r>
              <a:rPr lang="ja-JP" altLang="en-US" sz="1200" b="0" i="0" dirty="0">
                <a:solidFill>
                  <a:srgbClr val="0D0D0D"/>
                </a:solidFill>
                <a:effectLst/>
                <a:latin typeface="Söhne"/>
              </a:rPr>
              <a:t>資産管理プラットフォーム：資産のログイン、取引などを担当し、エージェントの領域が資産評価を担当します。共通資産記述言語をサポートします。</a:t>
            </a:r>
          </a:p>
          <a:p>
            <a:pPr algn="l">
              <a:buFont typeface="Arial" panose="020B0604020202020204" pitchFamily="34" charset="0"/>
              <a:buChar char="•"/>
            </a:pPr>
            <a:r>
              <a:rPr lang="ja-JP" altLang="en-US" sz="1200" b="0" i="0" dirty="0">
                <a:solidFill>
                  <a:srgbClr val="0D0D0D"/>
                </a:solidFill>
                <a:effectLst/>
                <a:latin typeface="Söhne"/>
              </a:rPr>
              <a:t>広告プロモーションプラットフォーム：このプラットフォームは広告コンテンツの管理を担当し、エージェントの領域が記述の最適化、地域の選択、メール宣伝などを担当します。共通広告記述言語をサポートします。</a:t>
            </a:r>
          </a:p>
          <a:p>
            <a:pPr algn="l">
              <a:buFont typeface="Arial" panose="020B0604020202020204" pitchFamily="34" charset="0"/>
              <a:buChar char="•"/>
            </a:pPr>
            <a:r>
              <a:rPr lang="ja-JP" altLang="en-US" sz="1200" b="0" i="0" dirty="0">
                <a:solidFill>
                  <a:srgbClr val="0D0D0D"/>
                </a:solidFill>
                <a:effectLst/>
                <a:latin typeface="Söhne"/>
              </a:rPr>
              <a:t>人材管理プラットフォーム：このプラットフォームは人材情報のログインを担当し、エージェントの領域が適切なポジション、単価、トレーニング内容を評価します。共通人材記述言語をサポートします。</a:t>
            </a:r>
          </a:p>
          <a:p>
            <a:pPr algn="l">
              <a:buFont typeface="Arial" panose="020B0604020202020204" pitchFamily="34" charset="0"/>
              <a:buChar char="•"/>
            </a:pPr>
            <a:r>
              <a:rPr lang="ja-JP" altLang="en-US" sz="1200" b="0" i="0" dirty="0">
                <a:solidFill>
                  <a:srgbClr val="0D0D0D"/>
                </a:solidFill>
                <a:effectLst/>
                <a:latin typeface="Söhne"/>
              </a:rPr>
              <a:t>映画制作プラットフォーム：エージェントの領域が脚本を生成し、このプラットフォームが映画制作を担当します。共通ビデオ記述言語をサポートします。専門家プラットフォームがあります。</a:t>
            </a:r>
          </a:p>
        </p:txBody>
      </p:sp>
      <p:sp>
        <p:nvSpPr>
          <p:cNvPr id="2" name="标题">
            <a:extLst>
              <a:ext uri="{FF2B5EF4-FFF2-40B4-BE49-F238E27FC236}">
                <a16:creationId xmlns:a16="http://schemas.microsoft.com/office/drawing/2014/main" id="{27E9375C-7D22-6BCA-69B0-081E58BCB896}"/>
              </a:ext>
            </a:extLst>
          </p:cNvPr>
          <p:cNvSpPr txBox="1"/>
          <p:nvPr/>
        </p:nvSpPr>
        <p:spPr>
          <a:xfrm>
            <a:off x="5829877" y="1203867"/>
            <a:ext cx="5841423" cy="584775"/>
          </a:xfrm>
          <a:prstGeom prst="rect">
            <a:avLst/>
          </a:prstGeom>
          <a:noFill/>
        </p:spPr>
        <p:txBody>
          <a:bodyPr wrap="square" rtlCol="0">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顧客アプリケーションプラットフォーム</a:t>
            </a:r>
            <a:endParaRPr lang="zh-CN" altLang="en-US" sz="3200" b="1" dirty="0">
              <a:solidFill>
                <a:schemeClr val="accent1"/>
              </a:solidFill>
              <a:latin typeface="微软雅黑" panose="020B0503020204020204" charset="-122"/>
              <a:ea typeface="微软雅黑" panose="020B0503020204020204" charset="-122"/>
            </a:endParaRPr>
          </a:p>
          <a:p>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extLst>
      <p:ext uri="{BB962C8B-B14F-4D97-AF65-F5344CB8AC3E}">
        <p14:creationId xmlns:p14="http://schemas.microsoft.com/office/powerpoint/2010/main" val="29720124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44"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2" name="标题"/>
          <p:cNvSpPr txBox="1"/>
          <p:nvPr>
            <p:custDataLst>
              <p:tags r:id="rId2"/>
            </p:custDataLst>
          </p:nvPr>
        </p:nvSpPr>
        <p:spPr>
          <a:xfrm>
            <a:off x="1052194" y="325755"/>
            <a:ext cx="8932237" cy="521970"/>
          </a:xfrm>
          <a:prstGeom prst="rect">
            <a:avLst/>
          </a:prstGeom>
          <a:noFill/>
        </p:spPr>
        <p:txBody>
          <a:bodyPr wrap="square" rtlCol="0" anchor="ctr">
            <a:noAutofit/>
          </a:bodyPr>
          <a:lstStyle>
            <a:defPPr>
              <a:defRPr lang="zh-CN"/>
            </a:defPPr>
            <a:lvl1pPr marL="0" algn="l" defTabSz="914400" rtl="0" eaLnBrk="1" latinLnBrk="0" hangingPunct="1">
              <a:defRPr sz="4400" kern="1200">
                <a:gradFill>
                  <a:gsLst>
                    <a:gs pos="0">
                      <a:srgbClr val="F6EACC"/>
                    </a:gs>
                    <a:gs pos="100000">
                      <a:srgbClr val="C1AB85"/>
                    </a:gs>
                  </a:gsLst>
                  <a:lin ang="0" scaled="0"/>
                </a:gradFill>
                <a:latin typeface="字体圈欣意冠黑体" panose="00000500000000000000" pitchFamily="2" charset="-122"/>
                <a:ea typeface="字体圈欣意冠黑体" panose="000005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顧客アプリケーションプラットフォーム関連</a:t>
            </a:r>
            <a:endParaRPr lang="en-US" altLang="zh-CN" sz="3200" b="1" dirty="0">
              <a:solidFill>
                <a:schemeClr val="accent1"/>
              </a:solidFill>
              <a:latin typeface="微软雅黑" panose="020B0503020204020204" charset="-122"/>
              <a:ea typeface="微软雅黑" panose="020B0503020204020204" charset="-122"/>
            </a:endParaRPr>
          </a:p>
        </p:txBody>
      </p:sp>
      <p:sp>
        <p:nvSpPr>
          <p:cNvPr id="7" name="框2"/>
          <p:cNvSpPr/>
          <p:nvPr>
            <p:custDataLst>
              <p:tags r:id="rId3"/>
            </p:custDataLst>
          </p:nvPr>
        </p:nvSpPr>
        <p:spPr>
          <a:xfrm>
            <a:off x="1192385" y="4016447"/>
            <a:ext cx="851535" cy="43180"/>
          </a:xfrm>
          <a:prstGeom prst="rect">
            <a:avLst/>
          </a:prstGeom>
          <a:solidFill>
            <a:schemeClr val="accent5"/>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913765"/>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8" name="内容"/>
          <p:cNvSpPr txBox="1"/>
          <p:nvPr>
            <p:custDataLst>
              <p:tags r:id="rId4"/>
            </p:custDataLst>
          </p:nvPr>
        </p:nvSpPr>
        <p:spPr>
          <a:xfrm>
            <a:off x="1052195" y="4166870"/>
            <a:ext cx="10384155" cy="2189480"/>
          </a:xfrm>
          <a:prstGeom prst="rect">
            <a:avLst/>
          </a:prstGeom>
        </p:spPr>
        <p:txBody>
          <a:bodyPr wrap="square" anchor="t" anchorCtr="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ja-JP" altLang="en-US" sz="1200" dirty="0">
                <a:solidFill>
                  <a:schemeClr val="tx1"/>
                </a:solidFill>
                <a:latin typeface="微软雅黑" panose="020B0503020204020204" charset="-122"/>
                <a:ea typeface="微软雅黑" panose="020B0503020204020204" charset="-122"/>
              </a:rPr>
              <a:t>各プラットフォーム間には複雑な関連があり、システムの生存能力を高めるのに役立ちます。広告プラットフォームは、映像制作を担当するために映画制作プラットフォームにリクエストを送ることができ、映画制作プラットフォームも特定の宣伝のために広告プラットフォームにリクエストを送ることができます。販売管理プラットフォームは広告プラットフォームに宣伝を依頼することができる一方で、広告プラットフォームに顧客情報を提供することもできます。プロジェクト管理プラットフォームは人材管理プラットフォームと相互作用することができ、プロジェクト管理プラットフォームは広告プラットフォームで人材や資金の募集を開始することもできます。ホログラフィック医療プラットフォームも広告を通じて起動することができ、患者も潜在的な広告顧客です。人材情報は広告プラットフォームで自分の求職広告を出すことができ、同時に潜在的な広告顧客でもあります。資産管理は、管理資産の宣伝のために広告プラットフォームにリクエストを送ることができ、資産管理システムのユーザーも潜在的な広告顧客です。</a:t>
            </a:r>
            <a:endParaRPr lang="zh-CN" altLang="en-US" sz="1200" dirty="0">
              <a:solidFill>
                <a:schemeClr val="tx1"/>
              </a:solidFill>
              <a:latin typeface="微软雅黑" panose="020B0503020204020204" charset="-122"/>
              <a:ea typeface="微软雅黑" panose="020B0503020204020204" charset="-122"/>
            </a:endParaRPr>
          </a:p>
        </p:txBody>
      </p:sp>
      <p:sp>
        <p:nvSpPr>
          <p:cNvPr id="9" name="图片1"/>
          <p:cNvSpPr/>
          <p:nvPr>
            <p:custDataLst>
              <p:tags r:id="rId5"/>
            </p:custDataLst>
          </p:nvPr>
        </p:nvSpPr>
        <p:spPr>
          <a:xfrm>
            <a:off x="1192385" y="1048140"/>
            <a:ext cx="4419600" cy="2617470"/>
          </a:xfrm>
          <a:prstGeom prst="roundRect">
            <a:avLst>
              <a:gd name="adj" fmla="val 4263"/>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2" name="图片2"/>
          <p:cNvSpPr/>
          <p:nvPr>
            <p:custDataLst>
              <p:tags r:id="rId6"/>
            </p:custDataLst>
          </p:nvPr>
        </p:nvSpPr>
        <p:spPr>
          <a:xfrm>
            <a:off x="6373350" y="1048140"/>
            <a:ext cx="4458335" cy="2617470"/>
          </a:xfrm>
          <a:prstGeom prst="roundRect">
            <a:avLst>
              <a:gd name="adj" fmla="val 4263"/>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3" name="Rectangle 1">
            <a:extLst>
              <a:ext uri="{FF2B5EF4-FFF2-40B4-BE49-F238E27FC236}">
                <a16:creationId xmlns:a16="http://schemas.microsoft.com/office/drawing/2014/main" id="{1CDB77D2-2F11-384E-CE2A-C5EE57FF5510}"/>
              </a:ext>
            </a:extLst>
          </p:cNvPr>
          <p:cNvSpPr>
            <a:spLocks noChangeArrowheads="1"/>
          </p:cNvSpPr>
          <p:nvPr/>
        </p:nvSpPr>
        <p:spPr bwMode="auto">
          <a:xfrm>
            <a:off x="0" y="0"/>
            <a:ext cx="4394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rgbClr val="000000"/>
                </a:solidFill>
                <a:effectLst/>
                <a:latin typeface="Arial" panose="020B0604020202020204" pitchFamily="34" charset="0"/>
                <a:ea typeface="Söhne"/>
              </a:rPr>
              <a:t>各プラットフォーム間には複雑な関連があり、システムの生存能力を高めるのに役立ちます。広告プラットフォームは、映像制作を担当するために映画制作プラットフォームにリクエストを送ることができ、映画制作プラットフォームも特定の宣伝のために広告プラットフォームにリクエストを送ることができます。販売管理プラットフォームは広告プラットフォームに宣伝を依頼することができる一方で、広告プラットフォームに顧客情報を提供することもできます。プロジェクト管理プラットフォームは人材管理プラットフォームと相互作用することができ、プロジェクト管理プラットフォームは広告プラットフォームで人材や資金の募集を開始することもできます。ホログラフィック医療プラットフォームも広告を通じて起動することができ、患者も潜在的な広告顧客です。人材情報は広告プラットフォームで自分の求職広告を出すことができ、同時に潜在的な広告顧客でもあります。資産管理は、管理資産の宣伝のために広告プラットフォームにリクエストを送ることができ、資産管理システムのユーザーも潜在的な広告顧客です。</a:t>
            </a: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rgbClr val="000000"/>
                </a:solidFill>
                <a:effectLst/>
                <a:latin typeface="Arial" panose="020B0604020202020204" pitchFamily="34" charset="0"/>
                <a:ea typeface="Söhne"/>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chapter_5">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05</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85000" lnSpcReduction="1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b="1" noProof="0" dirty="0">
                <a:ln>
                  <a:noFill/>
                </a:ln>
                <a:solidFill>
                  <a:schemeClr val="accent1"/>
                </a:solidFill>
                <a:uLnTx/>
                <a:uFillTx/>
                <a:latin typeface="微软雅黑" panose="020B0503020204020204" charset="-122"/>
                <a:ea typeface="微软雅黑" panose="020B0503020204020204" charset="-122"/>
                <a:cs typeface="+mn-ea"/>
              </a:rPr>
              <a:t>ユーザー管理プラットフォーム</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User security and permission management.</a:t>
            </a:r>
          </a:p>
        </p:txBody>
      </p:sp>
    </p:spTree>
  </p:cSld>
  <p:clrMapOvr>
    <a:overrideClrMapping bg1="lt1" tx1="dk1" bg2="lt2" tx2="dk2" accent1="accent1" accent2="accent2" accent3="accent3" accent4="accent4" accent5="accent5" accent6="accent6" hlink="hlink" folHlink="folHlink"/>
  </p:clrMapOvr>
  <p:transition/>
</p:sld>
</file>

<file path=ppt/slides/slide16.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2" name="图片1"/>
          <p:cNvSpPr/>
          <p:nvPr/>
        </p:nvSpPr>
        <p:spPr>
          <a:xfrm>
            <a:off x="6442366" y="390766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9" name="图片2"/>
          <p:cNvSpPr/>
          <p:nvPr/>
        </p:nvSpPr>
        <p:spPr>
          <a:xfrm>
            <a:off x="9144000" y="121941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0" name="图片3"/>
          <p:cNvSpPr/>
          <p:nvPr/>
        </p:nvSpPr>
        <p:spPr>
          <a:xfrm>
            <a:off x="9144000" y="3907671"/>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1" name="标题"/>
          <p:cNvSpPr txBox="1"/>
          <p:nvPr>
            <p:custDataLst>
              <p:tags r:id="rId2"/>
            </p:custDataLst>
          </p:nvPr>
        </p:nvSpPr>
        <p:spPr>
          <a:xfrm>
            <a:off x="732155" y="2318986"/>
            <a:ext cx="5267113" cy="583565"/>
          </a:xfrm>
          <a:prstGeom prst="rect">
            <a:avLst/>
          </a:prstGeom>
        </p:spPr>
        <p:txBody>
          <a:bodyPr wrap="square"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ja-JP" altLang="en-US" sz="3200" b="1" dirty="0">
                <a:solidFill>
                  <a:schemeClr val="accent1"/>
                </a:solidFill>
                <a:latin typeface="微软雅黑" panose="020B0503020204020204" pitchFamily="34" charset="-122"/>
                <a:ea typeface="微软雅黑" panose="020B0503020204020204" pitchFamily="34" charset="-122"/>
                <a:cs typeface="Poppins" charset="0"/>
                <a:sym typeface="+mn-ea"/>
              </a:rPr>
              <a:t>システム特徴</a:t>
            </a:r>
            <a:endParaRPr lang="en-US" sz="3200" b="1" dirty="0">
              <a:solidFill>
                <a:schemeClr val="accent1"/>
              </a:solidFill>
              <a:latin typeface="微软雅黑" panose="020B0503020204020204" pitchFamily="34" charset="-122"/>
              <a:ea typeface="微软雅黑" panose="020B0503020204020204" pitchFamily="34" charset="-122"/>
              <a:cs typeface="Poppins" charset="0"/>
              <a:sym typeface="+mn-ea"/>
            </a:endParaRPr>
          </a:p>
        </p:txBody>
      </p:sp>
      <p:sp>
        <p:nvSpPr>
          <p:cNvPr id="13" name="!!平滑3"/>
          <p:cNvSpPr/>
          <p:nvPr>
            <p:custDataLst>
              <p:tags r:id="rId3"/>
            </p:custDataLst>
          </p:nvPr>
        </p:nvSpPr>
        <p:spPr>
          <a:xfrm flipV="1">
            <a:off x="882651" y="2025615"/>
            <a:ext cx="914400" cy="91440"/>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12" name="内容"/>
          <p:cNvSpPr txBox="1"/>
          <p:nvPr>
            <p:custDataLst>
              <p:tags r:id="rId4"/>
            </p:custDataLst>
          </p:nvPr>
        </p:nvSpPr>
        <p:spPr>
          <a:xfrm>
            <a:off x="732368" y="3053081"/>
            <a:ext cx="5267113" cy="3141980"/>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ja-JP" sz="1200" dirty="0" err="1">
                <a:latin typeface="微软雅黑" panose="020B0503020204020204" pitchFamily="34" charset="-122"/>
                <a:ea typeface="微软雅黑" panose="020B0503020204020204" pitchFamily="34" charset="-122"/>
                <a:cs typeface="思源黑体 CN Normal" panose="020B0400000000000000" charset="-122"/>
                <a:sym typeface="+mn-ea"/>
              </a:rPr>
              <a:t>Keycloak</a:t>
            </a:r>
            <a:r>
              <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rPr>
              <a:t>が担当し、すべてのプラットフォームの入口およびシステムの最大の人的資源資産です。主にユーザーの登録と認証を管理します。ロールベースの認証を提供するユーザー管理システムを提供します。</a:t>
            </a:r>
          </a:p>
          <a:p>
            <a:pPr algn="just">
              <a:lnSpc>
                <a:spcPct val="150000"/>
              </a:lnSpc>
            </a:pPr>
            <a:endPar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a:p>
            <a:pPr algn="just">
              <a:lnSpc>
                <a:spcPct val="150000"/>
              </a:lnSpc>
            </a:pPr>
            <a:endPar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a:p>
            <a:pPr algn="just">
              <a:lnSpc>
                <a:spcPct val="150000"/>
              </a:lnSpc>
            </a:pPr>
            <a:endPar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a:p>
            <a:pPr algn="just">
              <a:lnSpc>
                <a:spcPct val="150000"/>
              </a:lnSpc>
            </a:pPr>
            <a:endParaRPr lang="ja-JP"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extLst>
      <p:ext uri="{BB962C8B-B14F-4D97-AF65-F5344CB8AC3E}">
        <p14:creationId xmlns:p14="http://schemas.microsoft.com/office/powerpoint/2010/main" val="44378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chapter_3">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06</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85000" lnSpcReduction="1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b="1" noProof="0" dirty="0">
                <a:ln>
                  <a:noFill/>
                </a:ln>
                <a:solidFill>
                  <a:schemeClr val="accent1"/>
                </a:solidFill>
                <a:uLnTx/>
                <a:uFillTx/>
                <a:latin typeface="微软雅黑" panose="020B0503020204020204" charset="-122"/>
                <a:ea typeface="微软雅黑" panose="020B0503020204020204" charset="-122"/>
                <a:cs typeface="+mn-ea"/>
              </a:rPr>
              <a:t>プロセス管理プラットフォーム</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Workflow Management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722D8-8B2F-0B1F-34A0-35F9063EBA64}"/>
            </a:ext>
          </a:extLst>
        </p:cNvPr>
        <p:cNvGrpSpPr/>
        <p:nvPr/>
      </p:nvGrpSpPr>
      <p:grpSpPr>
        <a:xfrm>
          <a:off x="0" y="0"/>
          <a:ext cx="0" cy="0"/>
          <a:chOff x="0" y="0"/>
          <a:chExt cx="0" cy="0"/>
        </a:xfrm>
      </p:grpSpPr>
      <p:sp>
        <p:nvSpPr>
          <p:cNvPr id="39" name="背景">
            <a:extLst>
              <a:ext uri="{FF2B5EF4-FFF2-40B4-BE49-F238E27FC236}">
                <a16:creationId xmlns:a16="http://schemas.microsoft.com/office/drawing/2014/main" id="{AB0C6F6D-AF04-3F01-90BE-01058A576F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ABA47220-80A5-DBA5-BD42-C4042315783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a:extLst>
              <a:ext uri="{FF2B5EF4-FFF2-40B4-BE49-F238E27FC236}">
                <a16:creationId xmlns:a16="http://schemas.microsoft.com/office/drawing/2014/main" id="{75A9C44F-F3CB-F6D6-B5F2-5C874062DFC5}"/>
              </a:ext>
            </a:extLst>
          </p:cNvPr>
          <p:cNvGrpSpPr/>
          <p:nvPr/>
        </p:nvGrpSpPr>
        <p:grpSpPr>
          <a:xfrm>
            <a:off x="831230" y="1540743"/>
            <a:ext cx="10631974" cy="4288684"/>
            <a:chOff x="1106129" y="2153265"/>
            <a:chExt cx="9476837" cy="1652149"/>
          </a:xfrm>
        </p:grpSpPr>
        <p:sp>
          <p:nvSpPr>
            <p:cNvPr id="36" name="1">
              <a:extLst>
                <a:ext uri="{FF2B5EF4-FFF2-40B4-BE49-F238E27FC236}">
                  <a16:creationId xmlns:a16="http://schemas.microsoft.com/office/drawing/2014/main" id="{CEB7762B-9A63-FE54-A187-B4932639FA58}"/>
                </a:ext>
              </a:extLst>
            </p:cNvPr>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a:extLst>
                <a:ext uri="{FF2B5EF4-FFF2-40B4-BE49-F238E27FC236}">
                  <a16:creationId xmlns:a16="http://schemas.microsoft.com/office/drawing/2014/main" id="{ED814B02-3A5A-F7F7-103D-07A0AE4FE3B6}"/>
                </a:ext>
              </a:extLst>
            </p:cNvPr>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a:extLst>
              <a:ext uri="{FF2B5EF4-FFF2-40B4-BE49-F238E27FC236}">
                <a16:creationId xmlns:a16="http://schemas.microsoft.com/office/drawing/2014/main" id="{3DD76AD5-3F08-E0AF-6538-009BB1FE3EB8}"/>
              </a:ext>
            </a:extLst>
          </p:cNvPr>
          <p:cNvSpPr txBox="1"/>
          <p:nvPr>
            <p:custDataLst>
              <p:tags r:id="rId2"/>
            </p:custDataLst>
          </p:nvPr>
        </p:nvSpPr>
        <p:spPr>
          <a:xfrm>
            <a:off x="1193006" y="1796415"/>
            <a:ext cx="10071259" cy="3788410"/>
          </a:xfrm>
          <a:prstGeom prst="rect">
            <a:avLst/>
          </a:prstGeom>
          <a:noFill/>
        </p:spPr>
        <p:txBody>
          <a:bodyPr wrap="square" lIns="91428" tIns="45714" rIns="91428" bIns="45714">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dirty="0" err="1"/>
              <a:t>PJFlow</a:t>
            </a:r>
            <a:r>
              <a:rPr lang="ja-JP" altLang="en-US" dirty="0"/>
              <a:t>が担当し、このプロセス管理プラットフォームは</a:t>
            </a:r>
            <a:r>
              <a:rPr lang="en-US" altLang="ja-JP" dirty="0" err="1"/>
              <a:t>ActivePieces</a:t>
            </a:r>
            <a:r>
              <a:rPr lang="ja-JP" altLang="en-US" dirty="0"/>
              <a:t>に由来します。主に各プラットフォームを接続するために使用されます。</a:t>
            </a:r>
            <a:endParaRPr lang="ja-JP" altLang="ja-JP" dirty="0"/>
          </a:p>
        </p:txBody>
      </p:sp>
      <p:sp>
        <p:nvSpPr>
          <p:cNvPr id="3" name="标题">
            <a:extLst>
              <a:ext uri="{FF2B5EF4-FFF2-40B4-BE49-F238E27FC236}">
                <a16:creationId xmlns:a16="http://schemas.microsoft.com/office/drawing/2014/main" id="{923767FE-FC07-07F0-B573-C48DFE212A99}"/>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3200" b="1" dirty="0">
                <a:solidFill>
                  <a:schemeClr val="accent1"/>
                </a:solidFill>
                <a:latin typeface="微软雅黑" panose="020B0503020204020204" pitchFamily="34" charset="-122"/>
                <a:ea typeface="微软雅黑" panose="020B0503020204020204" pitchFamily="34" charset="-122"/>
                <a:cs typeface="+mj-cs"/>
                <a:sym typeface="+mn-ea"/>
              </a:rPr>
              <a:t>システム特徴</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extLst>
      <p:ext uri="{BB962C8B-B14F-4D97-AF65-F5344CB8AC3E}">
        <p14:creationId xmlns:p14="http://schemas.microsoft.com/office/powerpoint/2010/main" val="71810398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DCA1-01DB-1D18-8DBB-848DAE662130}"/>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8FA38A22-E426-B34B-E51B-65C89954C5B3}"/>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1119821F-C275-9D07-0919-C6D9586DE0B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EE027EF4-2BE2-B359-D2C0-988959345EDA}"/>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8FD1F189-4767-FC9A-D296-812564820D12}"/>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7ADCE532-3D2A-6C6A-FB5A-D8FA5FBB2266}"/>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EE5BA169-8182-C380-A45B-36EE14CCBEC7}"/>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2876392D-3450-5B4B-581A-C8A5CCEBBF13}"/>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D8943C01-3202-24ED-71ED-A25AC2EB7E9D}"/>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5B11EFE0-BF22-6086-1E1D-172AECCC67DD}"/>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76ACC37-B8F9-E855-0F20-FFD5C605B4B9}"/>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6892389B-3C77-88AF-5C6C-2E8265F11C61}"/>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951E26D3-8A16-B741-6264-FB9C70DD0A71}"/>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210ACEE5-2B9E-4A16-BBE4-0BAB036BADD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2827D3C7-D705-AC2B-666E-3B2A55EF4FE4}"/>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D4046809-D9CA-3BD6-CB0A-8F50AD7B8C78}"/>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92C195E2-7343-B10F-2268-A8348403042E}"/>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8EF4E3E7-EAFC-122D-0629-3A2776F7415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EFE75485-A0FF-E5CA-BEF9-0071F912F9A8}"/>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C33AD6D5-23D2-3351-BABB-84E19F8DDBF9}"/>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FE0CB351-DD48-30AD-CD5A-FF31332423E8}"/>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F6798D27-9F66-6CCA-9B69-D5B63475890E}"/>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5B7FC1A7-AEF5-4CBC-52A7-1629638AB75A}"/>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4AE29877-C8BF-E470-7338-4860ACE03246}"/>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7AF56B13-FB5B-92CE-F305-ADDEF02B57ED}"/>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BCCC3B4B-E9FB-51BA-F8D7-5FB95DFD199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8A5C092A-FFD3-FC42-957F-EBD7D3D27752}"/>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07</a:t>
            </a:r>
          </a:p>
        </p:txBody>
      </p:sp>
      <p:sp>
        <p:nvSpPr>
          <p:cNvPr id="34" name="标题">
            <a:extLst>
              <a:ext uri="{FF2B5EF4-FFF2-40B4-BE49-F238E27FC236}">
                <a16:creationId xmlns:a16="http://schemas.microsoft.com/office/drawing/2014/main" id="{4D74D19F-9E79-D2BC-465B-453E3ABBF0EA}"/>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fontScale="925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b="1" noProof="0" dirty="0">
                <a:ln>
                  <a:noFill/>
                </a:ln>
                <a:solidFill>
                  <a:schemeClr val="accent1"/>
                </a:solidFill>
                <a:uLnTx/>
                <a:uFillTx/>
                <a:latin typeface="微软雅黑" panose="020B0503020204020204" charset="-122"/>
                <a:ea typeface="微软雅黑" panose="020B0503020204020204" charset="-122"/>
                <a:cs typeface="+mn-ea"/>
              </a:rPr>
              <a:t>支払いプラットフォーム統合</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969FE364-F3E2-8184-8BA8-693E3CD4DEB7}"/>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Payment </a:t>
            </a:r>
            <a:r>
              <a:rPr lang="en-US" altLang="zh-CN" sz="1400" dirty="0" err="1">
                <a:solidFill>
                  <a:schemeClr val="accent1"/>
                </a:solidFill>
                <a:latin typeface="微软雅黑" panose="020B0503020204020204" pitchFamily="34" charset="-122"/>
                <a:ea typeface="微软雅黑" panose="020B0503020204020204" pitchFamily="34" charset="-122"/>
              </a:rPr>
              <a:t>Managment</a:t>
            </a:r>
            <a:r>
              <a:rPr lang="en-US" altLang="zh-CN" sz="1400" dirty="0">
                <a:solidFill>
                  <a:schemeClr val="accent1"/>
                </a:solidFill>
                <a:latin typeface="微软雅黑" panose="020B0503020204020204" pitchFamily="34" charset="-122"/>
                <a:ea typeface="微软雅黑" panose="020B0503020204020204" pitchFamily="34" charset="-122"/>
              </a:rPr>
              <a: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130514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atalog">
    <p:bg>
      <p:bgPr>
        <a:solidFill>
          <a:schemeClr val="bg1"/>
        </a:solidFill>
        <a:effectLst/>
      </p:bgPr>
    </p:bg>
    <p:spTree>
      <p:nvGrpSpPr>
        <p:cNvPr id="1" name=""/>
        <p:cNvGrpSpPr/>
        <p:nvPr/>
      </p:nvGrpSpPr>
      <p:grpSpPr>
        <a:xfrm>
          <a:off x="0" y="0"/>
          <a:ext cx="0" cy="0"/>
          <a:chOff x="0" y="0"/>
          <a:chExt cx="0" cy="0"/>
        </a:xfrm>
      </p:grpSpPr>
      <p:grpSp>
        <p:nvGrpSpPr>
          <p:cNvPr id="3" name="平滑2"/>
          <p:cNvGrpSpPr/>
          <p:nvPr/>
        </p:nvGrpSpPr>
        <p:grpSpPr>
          <a:xfrm>
            <a:off x="11611610" y="0"/>
            <a:ext cx="580390" cy="6858000"/>
            <a:chOff x="18286" y="0"/>
            <a:chExt cx="914" cy="10800"/>
          </a:xfrm>
        </p:grpSpPr>
        <p:sp>
          <p:nvSpPr>
            <p:cNvPr id="2" name="Rectangle 1"/>
            <p:cNvSpPr/>
            <p:nvPr>
              <p:custDataLst>
                <p:tags r:id="rId25"/>
              </p:custDataLst>
            </p:nvPr>
          </p:nvSpPr>
          <p:spPr>
            <a:xfrm>
              <a:off x="18286" y="0"/>
              <a:ext cx="914" cy="1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nvGrpSpPr>
            <p:cNvPr id="9" name="Group 8"/>
            <p:cNvGrpSpPr/>
            <p:nvPr/>
          </p:nvGrpSpPr>
          <p:grpSpPr>
            <a:xfrm>
              <a:off x="18646" y="450"/>
              <a:ext cx="194" cy="520"/>
              <a:chOff x="214794" y="227886"/>
              <a:chExt cx="150981" cy="404566"/>
            </a:xfrm>
          </p:grpSpPr>
          <p:sp>
            <p:nvSpPr>
              <p:cNvPr id="10" name="Oval 9"/>
              <p:cNvSpPr/>
              <p:nvPr>
                <p:custDataLst>
                  <p:tags r:id="rId26"/>
                </p:custDataLst>
              </p:nvPr>
            </p:nvSpPr>
            <p:spPr>
              <a:xfrm>
                <a:off x="214794" y="227886"/>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sp>
            <p:nvSpPr>
              <p:cNvPr id="11" name="Oval 10"/>
              <p:cNvSpPr/>
              <p:nvPr>
                <p:custDataLst>
                  <p:tags r:id="rId27"/>
                </p:custDataLst>
              </p:nvPr>
            </p:nvSpPr>
            <p:spPr>
              <a:xfrm>
                <a:off x="214794" y="481471"/>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sp>
        <p:nvSpPr>
          <p:cNvPr id="14" name="TextBox 13"/>
          <p:cNvSpPr txBox="1"/>
          <p:nvPr/>
        </p:nvSpPr>
        <p:spPr>
          <a:xfrm>
            <a:off x="538633" y="551760"/>
            <a:ext cx="350922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chemeClr val="accent1"/>
                </a:solidFill>
                <a:latin typeface="微软雅黑" panose="020B0503020204020204" pitchFamily="34" charset="-122"/>
                <a:ea typeface="微软雅黑" panose="020B0503020204020204" pitchFamily="34" charset="-122"/>
              </a:rPr>
              <a:t>目次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5" name="平滑1"/>
          <p:cNvSpPr/>
          <p:nvPr>
            <p:custDataLst>
              <p:tags r:id="rId2"/>
            </p:custDataLst>
          </p:nvPr>
        </p:nvSpPr>
        <p:spPr>
          <a:xfrm>
            <a:off x="659639" y="417966"/>
            <a:ext cx="771492" cy="749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nvGrpSpPr>
          <p:cNvPr id="47" name="目录1"/>
          <p:cNvGrpSpPr/>
          <p:nvPr/>
        </p:nvGrpSpPr>
        <p:grpSpPr>
          <a:xfrm>
            <a:off x="1610995" y="1387475"/>
            <a:ext cx="8472805" cy="521970"/>
            <a:chOff x="2847" y="1823"/>
            <a:chExt cx="13343" cy="822"/>
          </a:xfrm>
        </p:grpSpPr>
        <p:sp>
          <p:nvSpPr>
            <p:cNvPr id="27" name="TextBox 4"/>
            <p:cNvSpPr txBox="1"/>
            <p:nvPr>
              <p:custDataLst>
                <p:tags r:id="rId23"/>
              </p:custDataLst>
            </p:nvPr>
          </p:nvSpPr>
          <p:spPr>
            <a:xfrm>
              <a:off x="3438" y="1823"/>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システム概要</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9" name="Rounded Rectangle 12"/>
            <p:cNvSpPr/>
            <p:nvPr>
              <p:custDataLst>
                <p:tags r:id="rId24"/>
              </p:custDataLst>
            </p:nvPr>
          </p:nvSpPr>
          <p:spPr>
            <a:xfrm rot="5400000">
              <a:off x="2805" y="2016"/>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4" name="目录2"/>
          <p:cNvGrpSpPr/>
          <p:nvPr/>
        </p:nvGrpSpPr>
        <p:grpSpPr>
          <a:xfrm>
            <a:off x="1610995" y="1917065"/>
            <a:ext cx="8472805" cy="521970"/>
            <a:chOff x="2847" y="1491"/>
            <a:chExt cx="13343" cy="822"/>
          </a:xfrm>
        </p:grpSpPr>
        <p:sp>
          <p:nvSpPr>
            <p:cNvPr id="5" name="TextBox 4"/>
            <p:cNvSpPr txBox="1"/>
            <p:nvPr>
              <p:custDataLst>
                <p:tags r:id="rId21"/>
              </p:custDataLst>
            </p:nvPr>
          </p:nvSpPr>
          <p:spPr>
            <a:xfrm>
              <a:off x="3438" y="1491"/>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エージェントコアプラットフォーム</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6" name="Rounded Rectangle 12"/>
            <p:cNvSpPr/>
            <p:nvPr>
              <p:custDataLst>
                <p:tags r:id="rId22"/>
              </p:custDataLst>
            </p:nvPr>
          </p:nvSpPr>
          <p:spPr>
            <a:xfrm rot="5400000">
              <a:off x="2805" y="1684"/>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7" name="目录3"/>
          <p:cNvGrpSpPr/>
          <p:nvPr/>
        </p:nvGrpSpPr>
        <p:grpSpPr>
          <a:xfrm>
            <a:off x="1610995" y="2493010"/>
            <a:ext cx="8472805" cy="521970"/>
            <a:chOff x="2847" y="1232"/>
            <a:chExt cx="13343" cy="822"/>
          </a:xfrm>
        </p:grpSpPr>
        <p:sp>
          <p:nvSpPr>
            <p:cNvPr id="8" name="TextBox 4"/>
            <p:cNvSpPr txBox="1"/>
            <p:nvPr>
              <p:custDataLst>
                <p:tags r:id="rId19"/>
              </p:custDataLst>
            </p:nvPr>
          </p:nvSpPr>
          <p:spPr>
            <a:xfrm>
              <a:off x="3438" y="1232"/>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noProof="0" dirty="0">
                  <a:ln>
                    <a:noFill/>
                  </a:ln>
                  <a:solidFill>
                    <a:schemeClr val="accent1"/>
                  </a:solidFill>
                  <a:uLnTx/>
                  <a:uFillTx/>
                  <a:latin typeface="微软雅黑" panose="020B0503020204020204" charset="-122"/>
                  <a:ea typeface="微软雅黑" panose="020B0503020204020204" charset="-122"/>
                  <a:cs typeface="+mn-ea"/>
                </a:rPr>
                <a:t>ソフトウェア生成および管理プラットフォーム</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2" name="Rounded Rectangle 12"/>
            <p:cNvSpPr/>
            <p:nvPr>
              <p:custDataLst>
                <p:tags r:id="rId20"/>
              </p:custDataLst>
            </p:nvPr>
          </p:nvSpPr>
          <p:spPr>
            <a:xfrm rot="5400000">
              <a:off x="2805" y="1425"/>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18" name="目录4"/>
          <p:cNvGrpSpPr/>
          <p:nvPr/>
        </p:nvGrpSpPr>
        <p:grpSpPr>
          <a:xfrm>
            <a:off x="1610995" y="3068955"/>
            <a:ext cx="8472805" cy="521970"/>
            <a:chOff x="2847" y="973"/>
            <a:chExt cx="13343" cy="822"/>
          </a:xfrm>
        </p:grpSpPr>
        <p:sp>
          <p:nvSpPr>
            <p:cNvPr id="19" name="TextBox 4"/>
            <p:cNvSpPr txBox="1"/>
            <p:nvPr>
              <p:custDataLst>
                <p:tags r:id="rId17"/>
              </p:custDataLst>
            </p:nvPr>
          </p:nvSpPr>
          <p:spPr>
            <a:xfrm>
              <a:off x="3438" y="973"/>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noProof="0" dirty="0">
                  <a:ln>
                    <a:noFill/>
                  </a:ln>
                  <a:solidFill>
                    <a:schemeClr val="accent1"/>
                  </a:solidFill>
                  <a:uLnTx/>
                  <a:uFillTx/>
                  <a:latin typeface="微软雅黑" panose="020B0503020204020204" charset="-122"/>
                  <a:ea typeface="微软雅黑" panose="020B0503020204020204" charset="-122"/>
                  <a:cs typeface="+mn-ea"/>
                </a:rPr>
                <a:t>顧客アプリケーションプラットフォーム</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0" name="Rounded Rectangle 12"/>
            <p:cNvSpPr/>
            <p:nvPr>
              <p:custDataLst>
                <p:tags r:id="rId18"/>
              </p:custDataLst>
            </p:nvPr>
          </p:nvSpPr>
          <p:spPr>
            <a:xfrm rot="5400000">
              <a:off x="2805" y="1166"/>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24" name="目录5"/>
          <p:cNvGrpSpPr/>
          <p:nvPr/>
        </p:nvGrpSpPr>
        <p:grpSpPr>
          <a:xfrm>
            <a:off x="1610995" y="3573145"/>
            <a:ext cx="8805485" cy="521970"/>
            <a:chOff x="2847" y="601"/>
            <a:chExt cx="13343" cy="822"/>
          </a:xfrm>
        </p:grpSpPr>
        <p:sp>
          <p:nvSpPr>
            <p:cNvPr id="25" name="TextBox 4"/>
            <p:cNvSpPr txBox="1"/>
            <p:nvPr>
              <p:custDataLst>
                <p:tags r:id="rId15"/>
              </p:custDataLst>
            </p:nvPr>
          </p:nvSpPr>
          <p:spPr>
            <a:xfrm>
              <a:off x="3438" y="601"/>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rPr>
                <a:t>ユーザー管理プラットフォーム</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9" name="Rounded Rectangle 12"/>
            <p:cNvSpPr/>
            <p:nvPr>
              <p:custDataLst>
                <p:tags r:id="rId16"/>
              </p:custDataLst>
            </p:nvPr>
          </p:nvSpPr>
          <p:spPr>
            <a:xfrm rot="5400000">
              <a:off x="2805" y="794"/>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30" name="目录6"/>
          <p:cNvGrpSpPr/>
          <p:nvPr/>
        </p:nvGrpSpPr>
        <p:grpSpPr>
          <a:xfrm>
            <a:off x="1610995" y="4004945"/>
            <a:ext cx="8472805" cy="521970"/>
            <a:chOff x="2847" y="115"/>
            <a:chExt cx="13343" cy="822"/>
          </a:xfrm>
        </p:grpSpPr>
        <p:sp>
          <p:nvSpPr>
            <p:cNvPr id="31" name="TextBox 4"/>
            <p:cNvSpPr txBox="1"/>
            <p:nvPr>
              <p:custDataLst>
                <p:tags r:id="rId13"/>
              </p:custDataLst>
            </p:nvPr>
          </p:nvSpPr>
          <p:spPr>
            <a:xfrm>
              <a:off x="3438" y="115"/>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noProof="0" dirty="0">
                  <a:ln>
                    <a:noFill/>
                  </a:ln>
                  <a:solidFill>
                    <a:schemeClr val="accent1"/>
                  </a:solidFill>
                  <a:uLnTx/>
                  <a:uFillTx/>
                  <a:latin typeface="微软雅黑" panose="020B0503020204020204" charset="-122"/>
                  <a:ea typeface="微软雅黑" panose="020B0503020204020204" charset="-122"/>
                  <a:cs typeface="+mn-ea"/>
                </a:rPr>
                <a:t>プロセス管理プラットフォーム</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4" name="Rounded Rectangle 12"/>
            <p:cNvSpPr/>
            <p:nvPr>
              <p:custDataLst>
                <p:tags r:id="rId14"/>
              </p:custDataLst>
            </p:nvPr>
          </p:nvSpPr>
          <p:spPr>
            <a:xfrm rot="5400000">
              <a:off x="2805" y="308"/>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13" name="目录5">
            <a:extLst>
              <a:ext uri="{FF2B5EF4-FFF2-40B4-BE49-F238E27FC236}">
                <a16:creationId xmlns:a16="http://schemas.microsoft.com/office/drawing/2014/main" id="{C487B1EA-1A4C-8394-D44A-80FD4E3C0211}"/>
              </a:ext>
            </a:extLst>
          </p:cNvPr>
          <p:cNvGrpSpPr/>
          <p:nvPr/>
        </p:nvGrpSpPr>
        <p:grpSpPr>
          <a:xfrm>
            <a:off x="1631504" y="4436968"/>
            <a:ext cx="8472805" cy="521970"/>
            <a:chOff x="2847" y="-105"/>
            <a:chExt cx="13343" cy="822"/>
          </a:xfrm>
        </p:grpSpPr>
        <p:sp>
          <p:nvSpPr>
            <p:cNvPr id="16" name="TextBox 4">
              <a:extLst>
                <a:ext uri="{FF2B5EF4-FFF2-40B4-BE49-F238E27FC236}">
                  <a16:creationId xmlns:a16="http://schemas.microsoft.com/office/drawing/2014/main" id="{E9CE8865-5349-BE2F-DE68-656147B9BA01}"/>
                </a:ext>
              </a:extLst>
            </p:cNvPr>
            <p:cNvSpPr txBox="1"/>
            <p:nvPr>
              <p:custDataLst>
                <p:tags r:id="rId11"/>
              </p:custDataLst>
            </p:nvPr>
          </p:nvSpPr>
          <p:spPr>
            <a:xfrm>
              <a:off x="3438" y="-105"/>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noProof="0" dirty="0">
                  <a:ln>
                    <a:noFill/>
                  </a:ln>
                  <a:solidFill>
                    <a:schemeClr val="accent1"/>
                  </a:solidFill>
                  <a:uLnTx/>
                  <a:uFillTx/>
                  <a:latin typeface="微软雅黑" panose="020B0503020204020204" charset="-122"/>
                  <a:ea typeface="微软雅黑" panose="020B0503020204020204" charset="-122"/>
                  <a:cs typeface="+mn-ea"/>
                </a:rPr>
                <a:t>支払いプラットフォーム統合</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7" name="Rounded Rectangle 12">
              <a:extLst>
                <a:ext uri="{FF2B5EF4-FFF2-40B4-BE49-F238E27FC236}">
                  <a16:creationId xmlns:a16="http://schemas.microsoft.com/office/drawing/2014/main" id="{9A01699B-8B7C-6BA7-91EE-11EDB67BDD5B}"/>
                </a:ext>
              </a:extLst>
            </p:cNvPr>
            <p:cNvSpPr/>
            <p:nvPr>
              <p:custDataLst>
                <p:tags r:id="rId12"/>
              </p:custDataLst>
            </p:nvPr>
          </p:nvSpPr>
          <p:spPr>
            <a:xfrm rot="5400000">
              <a:off x="2805" y="88"/>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grpSp>
        <p:nvGrpSpPr>
          <p:cNvPr id="21" name="目录6">
            <a:extLst>
              <a:ext uri="{FF2B5EF4-FFF2-40B4-BE49-F238E27FC236}">
                <a16:creationId xmlns:a16="http://schemas.microsoft.com/office/drawing/2014/main" id="{0A97D826-9A5B-A0FC-FAB5-C4D9862AE992}"/>
              </a:ext>
            </a:extLst>
          </p:cNvPr>
          <p:cNvGrpSpPr/>
          <p:nvPr/>
        </p:nvGrpSpPr>
        <p:grpSpPr>
          <a:xfrm>
            <a:off x="1631504" y="4869403"/>
            <a:ext cx="8472805" cy="521970"/>
            <a:chOff x="2847" y="-590"/>
            <a:chExt cx="13343" cy="822"/>
          </a:xfrm>
        </p:grpSpPr>
        <p:sp>
          <p:nvSpPr>
            <p:cNvPr id="22" name="TextBox 4">
              <a:extLst>
                <a:ext uri="{FF2B5EF4-FFF2-40B4-BE49-F238E27FC236}">
                  <a16:creationId xmlns:a16="http://schemas.microsoft.com/office/drawing/2014/main" id="{83D61D12-28B4-09AC-87BD-39B7A14B73F9}"/>
                </a:ext>
              </a:extLst>
            </p:cNvPr>
            <p:cNvSpPr txBox="1"/>
            <p:nvPr>
              <p:custDataLst>
                <p:tags r:id="rId9"/>
              </p:custDataLst>
            </p:nvPr>
          </p:nvSpPr>
          <p:spPr>
            <a:xfrm>
              <a:off x="3438" y="-590"/>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ja-JP" altLang="en-US" sz="2000" b="1" noProof="0" dirty="0">
                  <a:ln>
                    <a:noFill/>
                  </a:ln>
                  <a:solidFill>
                    <a:schemeClr val="accent1"/>
                  </a:solidFill>
                  <a:uLnTx/>
                  <a:uFillTx/>
                  <a:latin typeface="微软雅黑" panose="020B0503020204020204" charset="-122"/>
                  <a:ea typeface="微软雅黑" panose="020B0503020204020204" charset="-122"/>
                  <a:cs typeface="+mn-ea"/>
                </a:rPr>
                <a:t>エージェントのドメインポータルサイト</a:t>
              </a:r>
              <a:endParaRPr lang="zh-CN" altLang="en-US" sz="20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3" name="Rounded Rectangle 12">
              <a:extLst>
                <a:ext uri="{FF2B5EF4-FFF2-40B4-BE49-F238E27FC236}">
                  <a16:creationId xmlns:a16="http://schemas.microsoft.com/office/drawing/2014/main" id="{0D9E5988-17A5-3B0F-D5D8-D96CD833D5AB}"/>
                </a:ext>
              </a:extLst>
            </p:cNvPr>
            <p:cNvSpPr/>
            <p:nvPr>
              <p:custDataLst>
                <p:tags r:id="rId10"/>
              </p:custDataLst>
            </p:nvPr>
          </p:nvSpPr>
          <p:spPr>
            <a:xfrm rot="5400000">
              <a:off x="2805" y="-397"/>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grpSp>
      <p:sp>
        <p:nvSpPr>
          <p:cNvPr id="26" name="TextBox 4">
            <a:extLst>
              <a:ext uri="{FF2B5EF4-FFF2-40B4-BE49-F238E27FC236}">
                <a16:creationId xmlns:a16="http://schemas.microsoft.com/office/drawing/2014/main" id="{9786E7A6-38ED-F8C7-41C6-72BF5255DFCF}"/>
              </a:ext>
            </a:extLst>
          </p:cNvPr>
          <p:cNvSpPr txBox="1"/>
          <p:nvPr>
            <p:custDataLst>
              <p:tags r:id="rId3"/>
            </p:custDataLst>
          </p:nvPr>
        </p:nvSpPr>
        <p:spPr>
          <a:xfrm>
            <a:off x="2030928" y="5283294"/>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2000" b="1" spc="0" dirty="0">
                <a:solidFill>
                  <a:schemeClr val="accent1"/>
                </a:solidFill>
                <a:latin typeface="微软雅黑" panose="020B0503020204020204" charset="-122"/>
                <a:ea typeface="微软雅黑" panose="020B0503020204020204" charset="-122"/>
                <a:cs typeface="+mn-ea"/>
                <a:sym typeface="+mn-lt"/>
              </a:rPr>
              <a:t>アプリケーション管理システム</a:t>
            </a:r>
            <a:endParaRPr lang="zh-CN" altLang="en-US" sz="2000" b="1"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8" name="Rounded Rectangle 12">
            <a:extLst>
              <a:ext uri="{FF2B5EF4-FFF2-40B4-BE49-F238E27FC236}">
                <a16:creationId xmlns:a16="http://schemas.microsoft.com/office/drawing/2014/main" id="{C7665BDC-8E97-72C5-F292-6BAC79783C1E}"/>
              </a:ext>
            </a:extLst>
          </p:cNvPr>
          <p:cNvSpPr/>
          <p:nvPr>
            <p:custDataLst>
              <p:tags r:id="rId4"/>
            </p:custDataLst>
          </p:nvPr>
        </p:nvSpPr>
        <p:spPr>
          <a:xfrm rot="5400000">
            <a:off x="1628973" y="5405849"/>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sp>
        <p:nvSpPr>
          <p:cNvPr id="32" name="TextBox 4">
            <a:extLst>
              <a:ext uri="{FF2B5EF4-FFF2-40B4-BE49-F238E27FC236}">
                <a16:creationId xmlns:a16="http://schemas.microsoft.com/office/drawing/2014/main" id="{B8489912-4709-FFDD-A5B2-30DE1FAFED0D}"/>
              </a:ext>
            </a:extLst>
          </p:cNvPr>
          <p:cNvSpPr txBox="1"/>
          <p:nvPr>
            <p:custDataLst>
              <p:tags r:id="rId5"/>
            </p:custDataLst>
          </p:nvPr>
        </p:nvSpPr>
        <p:spPr>
          <a:xfrm>
            <a:off x="2030928" y="5661248"/>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2000" b="1" spc="0" dirty="0">
                <a:solidFill>
                  <a:schemeClr val="accent1"/>
                </a:solidFill>
                <a:latin typeface="微软雅黑" panose="020B0503020204020204" charset="-122"/>
                <a:ea typeface="微软雅黑" panose="020B0503020204020204" charset="-122"/>
                <a:cs typeface="+mn-ea"/>
                <a:sym typeface="+mn-lt"/>
              </a:rPr>
              <a:t>参照システム</a:t>
            </a:r>
            <a:endParaRPr lang="zh-CN" altLang="en-US" sz="2000" b="1"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3" name="Rounded Rectangle 12">
            <a:extLst>
              <a:ext uri="{FF2B5EF4-FFF2-40B4-BE49-F238E27FC236}">
                <a16:creationId xmlns:a16="http://schemas.microsoft.com/office/drawing/2014/main" id="{B14CD310-1352-6FA2-B291-79CCC801E8EF}"/>
              </a:ext>
            </a:extLst>
          </p:cNvPr>
          <p:cNvSpPr/>
          <p:nvPr>
            <p:custDataLst>
              <p:tags r:id="rId6"/>
            </p:custDataLst>
          </p:nvPr>
        </p:nvSpPr>
        <p:spPr>
          <a:xfrm rot="5400000">
            <a:off x="1628973" y="5783803"/>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sp>
        <p:nvSpPr>
          <p:cNvPr id="35" name="TextBox 4">
            <a:extLst>
              <a:ext uri="{FF2B5EF4-FFF2-40B4-BE49-F238E27FC236}">
                <a16:creationId xmlns:a16="http://schemas.microsoft.com/office/drawing/2014/main" id="{F657BB63-7733-A962-5151-3913DD58B9EA}"/>
              </a:ext>
            </a:extLst>
          </p:cNvPr>
          <p:cNvSpPr txBox="1"/>
          <p:nvPr>
            <p:custDataLst>
              <p:tags r:id="rId7"/>
            </p:custDataLst>
          </p:nvPr>
        </p:nvSpPr>
        <p:spPr>
          <a:xfrm>
            <a:off x="2030928" y="6075382"/>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2000" b="1" spc="0" dirty="0">
                <a:solidFill>
                  <a:schemeClr val="accent1"/>
                </a:solidFill>
                <a:latin typeface="微软雅黑" panose="020B0503020204020204" pitchFamily="34" charset="-122"/>
                <a:ea typeface="微软雅黑" panose="020B0503020204020204" pitchFamily="34" charset="-122"/>
                <a:cs typeface="+mn-ea"/>
                <a:sym typeface="+mn-lt"/>
              </a:rPr>
              <a:t>分析システムとアルゴリズム</a:t>
            </a:r>
            <a:endParaRPr lang="zh-CN" altLang="en-US" sz="2000" b="1"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6" name="Rounded Rectangle 12">
            <a:extLst>
              <a:ext uri="{FF2B5EF4-FFF2-40B4-BE49-F238E27FC236}">
                <a16:creationId xmlns:a16="http://schemas.microsoft.com/office/drawing/2014/main" id="{D37374BA-9396-5AA9-0F61-A2445A57E851}"/>
              </a:ext>
            </a:extLst>
          </p:cNvPr>
          <p:cNvSpPr/>
          <p:nvPr>
            <p:custDataLst>
              <p:tags r:id="rId8"/>
            </p:custDataLst>
          </p:nvPr>
        </p:nvSpPr>
        <p:spPr>
          <a:xfrm rot="5400000">
            <a:off x="1628973" y="6197937"/>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200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6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9" name="子内容1"/>
          <p:cNvSpPr txBox="1"/>
          <p:nvPr/>
        </p:nvSpPr>
        <p:spPr>
          <a:xfrm>
            <a:off x="1282756" y="2265186"/>
            <a:ext cx="3959750" cy="3447255"/>
          </a:xfrm>
          <a:prstGeom prst="rect">
            <a:avLst/>
          </a:prstGeom>
          <a:noFill/>
        </p:spPr>
        <p:txBody>
          <a:bodyPr wrap="square" rtlCol="0">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ja-JP" altLang="en-US" sz="1400" b="0" i="0" dirty="0">
                <a:solidFill>
                  <a:srgbClr val="0D0D0D"/>
                </a:solidFill>
                <a:effectLst/>
                <a:latin typeface="Söhne"/>
              </a:rPr>
              <a:t>国際的に一般的なクレジットカードには、</a:t>
            </a:r>
            <a:r>
              <a:rPr lang="en-US" altLang="ja-JP" sz="1400" b="0" i="0" dirty="0">
                <a:solidFill>
                  <a:srgbClr val="0D0D0D"/>
                </a:solidFill>
                <a:effectLst/>
                <a:latin typeface="Söhne"/>
              </a:rPr>
              <a:t>MasterCard</a:t>
            </a:r>
            <a:r>
              <a:rPr lang="ja-JP" altLang="en-US" sz="1400" b="0" i="0" dirty="0">
                <a:solidFill>
                  <a:srgbClr val="0D0D0D"/>
                </a:solidFill>
                <a:effectLst/>
                <a:latin typeface="Söhne"/>
              </a:rPr>
              <a:t>、</a:t>
            </a:r>
            <a:r>
              <a:rPr lang="en-US" altLang="ja-JP" sz="1400" b="0" i="0" dirty="0">
                <a:solidFill>
                  <a:srgbClr val="0D0D0D"/>
                </a:solidFill>
                <a:effectLst/>
                <a:latin typeface="Söhne"/>
              </a:rPr>
              <a:t>Visa</a:t>
            </a:r>
            <a:r>
              <a:rPr lang="ja-JP" altLang="en-US" sz="1400" b="0" i="0" dirty="0">
                <a:solidFill>
                  <a:srgbClr val="0D0D0D"/>
                </a:solidFill>
                <a:effectLst/>
                <a:latin typeface="Söhne"/>
              </a:rPr>
              <a:t>、</a:t>
            </a:r>
            <a:r>
              <a:rPr lang="en-US" altLang="ja-JP" sz="1400" b="0" i="0" dirty="0">
                <a:solidFill>
                  <a:srgbClr val="0D0D0D"/>
                </a:solidFill>
                <a:effectLst/>
                <a:latin typeface="Söhne"/>
              </a:rPr>
              <a:t>JCB</a:t>
            </a:r>
            <a:r>
              <a:rPr lang="ja-JP" altLang="en-US" sz="1400" b="0" i="0" dirty="0">
                <a:solidFill>
                  <a:srgbClr val="0D0D0D"/>
                </a:solidFill>
                <a:effectLst/>
                <a:latin typeface="Söhne"/>
              </a:rPr>
              <a:t>があります。 中国で一般的な支払いプラットフォームには、銀聯（</a:t>
            </a:r>
            <a:r>
              <a:rPr lang="en-US" altLang="ja-JP" sz="1400" b="0" i="0" dirty="0">
                <a:solidFill>
                  <a:srgbClr val="0D0D0D"/>
                </a:solidFill>
                <a:effectLst/>
                <a:latin typeface="Söhne"/>
              </a:rPr>
              <a:t>UnionPay</a:t>
            </a:r>
            <a:r>
              <a:rPr lang="ja-JP" altLang="en-US" sz="1400" b="0" i="0" dirty="0">
                <a:solidFill>
                  <a:srgbClr val="0D0D0D"/>
                </a:solidFill>
                <a:effectLst/>
                <a:latin typeface="Söhne"/>
              </a:rPr>
              <a:t>）、支付宝（</a:t>
            </a:r>
            <a:r>
              <a:rPr lang="en-US" altLang="ja-JP" sz="1400" b="0" i="0" dirty="0">
                <a:solidFill>
                  <a:srgbClr val="0D0D0D"/>
                </a:solidFill>
                <a:effectLst/>
                <a:latin typeface="Söhne"/>
              </a:rPr>
              <a:t>Alipay</a:t>
            </a:r>
            <a:r>
              <a:rPr lang="ja-JP" altLang="en-US" sz="1400" b="0" i="0" dirty="0">
                <a:solidFill>
                  <a:srgbClr val="0D0D0D"/>
                </a:solidFill>
                <a:effectLst/>
                <a:latin typeface="Söhne"/>
              </a:rPr>
              <a:t>）、微信支付（</a:t>
            </a:r>
            <a:r>
              <a:rPr lang="en-US" altLang="ja-JP" sz="1400" b="0" i="0" dirty="0">
                <a:solidFill>
                  <a:srgbClr val="0D0D0D"/>
                </a:solidFill>
                <a:effectLst/>
                <a:latin typeface="Söhne"/>
              </a:rPr>
              <a:t>WeChat Pay</a:t>
            </a:r>
            <a:r>
              <a:rPr lang="ja-JP" altLang="en-US" sz="1400" b="0" i="0" dirty="0">
                <a:solidFill>
                  <a:srgbClr val="0D0D0D"/>
                </a:solidFill>
                <a:effectLst/>
                <a:latin typeface="Söhne"/>
              </a:rPr>
              <a:t>）があります。 日本での支払いには、</a:t>
            </a:r>
            <a:r>
              <a:rPr lang="en-US" altLang="ja-JP" sz="1400" b="0" i="0" dirty="0" err="1">
                <a:solidFill>
                  <a:srgbClr val="0D0D0D"/>
                </a:solidFill>
                <a:effectLst/>
                <a:latin typeface="Söhne"/>
              </a:rPr>
              <a:t>PayPay</a:t>
            </a:r>
            <a:r>
              <a:rPr lang="ja-JP" altLang="en-US" sz="1400" b="0" i="0" dirty="0">
                <a:solidFill>
                  <a:srgbClr val="0D0D0D"/>
                </a:solidFill>
                <a:effectLst/>
                <a:latin typeface="Söhne"/>
              </a:rPr>
              <a:t>、楽天（</a:t>
            </a:r>
            <a:r>
              <a:rPr lang="en-US" altLang="ja-JP" sz="1400" b="0" i="0" dirty="0">
                <a:solidFill>
                  <a:srgbClr val="0D0D0D"/>
                </a:solidFill>
                <a:effectLst/>
                <a:latin typeface="Söhne"/>
              </a:rPr>
              <a:t>Rakuten</a:t>
            </a:r>
            <a:r>
              <a:rPr lang="ja-JP" altLang="en-US" sz="1400" b="0" i="0" dirty="0">
                <a:solidFill>
                  <a:srgbClr val="0D0D0D"/>
                </a:solidFill>
                <a:effectLst/>
                <a:latin typeface="Söhne"/>
              </a:rPr>
              <a:t>）、</a:t>
            </a:r>
            <a:r>
              <a:rPr lang="en-US" altLang="ja-JP" sz="1400" b="0" i="0" dirty="0">
                <a:solidFill>
                  <a:srgbClr val="0D0D0D"/>
                </a:solidFill>
                <a:effectLst/>
                <a:latin typeface="Söhne"/>
              </a:rPr>
              <a:t>LINE Pay</a:t>
            </a:r>
            <a:r>
              <a:rPr lang="ja-JP" altLang="en-US" sz="1400" b="0" i="0" dirty="0">
                <a:solidFill>
                  <a:srgbClr val="0D0D0D"/>
                </a:solidFill>
                <a:effectLst/>
                <a:latin typeface="Söhne"/>
              </a:rPr>
              <a:t>などがあります。 アメリカでの支払いには、</a:t>
            </a:r>
            <a:r>
              <a:rPr lang="en-US" altLang="ja-JP" sz="1400" b="0" i="0" dirty="0">
                <a:solidFill>
                  <a:srgbClr val="0D0D0D"/>
                </a:solidFill>
                <a:effectLst/>
                <a:latin typeface="Söhne"/>
              </a:rPr>
              <a:t>PayPal</a:t>
            </a:r>
            <a:r>
              <a:rPr lang="ja-JP" altLang="en-US" sz="1400" b="0" i="0" dirty="0">
                <a:solidFill>
                  <a:srgbClr val="0D0D0D"/>
                </a:solidFill>
                <a:effectLst/>
                <a:latin typeface="Söhne"/>
              </a:rPr>
              <a:t>、</a:t>
            </a:r>
            <a:r>
              <a:rPr lang="en-US" altLang="ja-JP" sz="1400" b="0" i="0" dirty="0">
                <a:solidFill>
                  <a:srgbClr val="0D0D0D"/>
                </a:solidFill>
                <a:effectLst/>
                <a:latin typeface="Söhne"/>
              </a:rPr>
              <a:t>American Express</a:t>
            </a:r>
            <a:r>
              <a:rPr lang="ja-JP" altLang="en-US" sz="1400" b="0" i="0" dirty="0">
                <a:solidFill>
                  <a:srgbClr val="0D0D0D"/>
                </a:solidFill>
                <a:effectLst/>
                <a:latin typeface="Söhne"/>
              </a:rPr>
              <a:t>などがあります。 各種のモバイル支払いには、</a:t>
            </a:r>
            <a:r>
              <a:rPr lang="en-US" altLang="ja-JP" sz="1400" b="0" i="0" dirty="0">
                <a:solidFill>
                  <a:srgbClr val="0D0D0D"/>
                </a:solidFill>
                <a:effectLst/>
                <a:latin typeface="Söhne"/>
              </a:rPr>
              <a:t>Apple Pay</a:t>
            </a:r>
            <a:r>
              <a:rPr lang="ja-JP" altLang="en-US" sz="1400" b="0" i="0" dirty="0">
                <a:solidFill>
                  <a:srgbClr val="0D0D0D"/>
                </a:solidFill>
                <a:effectLst/>
                <a:latin typeface="Söhne"/>
              </a:rPr>
              <a:t>、</a:t>
            </a:r>
            <a:r>
              <a:rPr lang="en-US" altLang="ja-JP" sz="1400" b="0" i="0" dirty="0">
                <a:solidFill>
                  <a:srgbClr val="0D0D0D"/>
                </a:solidFill>
                <a:effectLst/>
                <a:latin typeface="Söhne"/>
              </a:rPr>
              <a:t>Google Pay</a:t>
            </a:r>
            <a:r>
              <a:rPr lang="ja-JP" altLang="en-US" sz="1400" b="0" i="0" dirty="0">
                <a:solidFill>
                  <a:srgbClr val="0D0D0D"/>
                </a:solidFill>
                <a:effectLst/>
                <a:latin typeface="Söhne"/>
              </a:rPr>
              <a:t>などがあります。 各種の強力な総合支払いプラットフォームには、</a:t>
            </a:r>
            <a:r>
              <a:rPr lang="en-US" altLang="ja-JP" sz="1400" b="0" i="0" dirty="0">
                <a:solidFill>
                  <a:srgbClr val="0D0D0D"/>
                </a:solidFill>
                <a:effectLst/>
                <a:latin typeface="Söhne"/>
              </a:rPr>
              <a:t>Stripe</a:t>
            </a:r>
            <a:r>
              <a:rPr lang="ja-JP" altLang="en-US" sz="1400" b="0" i="0" dirty="0">
                <a:solidFill>
                  <a:srgbClr val="0D0D0D"/>
                </a:solidFill>
                <a:effectLst/>
                <a:latin typeface="Söhne"/>
              </a:rPr>
              <a:t>、</a:t>
            </a:r>
            <a:r>
              <a:rPr lang="en-US" altLang="ja-JP" sz="1400" b="0" i="0" dirty="0">
                <a:solidFill>
                  <a:srgbClr val="0D0D0D"/>
                </a:solidFill>
                <a:effectLst/>
                <a:latin typeface="Söhne"/>
              </a:rPr>
              <a:t>Square</a:t>
            </a:r>
            <a:r>
              <a:rPr lang="ja-JP" altLang="en-US" sz="1400" b="0" i="0" dirty="0">
                <a:solidFill>
                  <a:srgbClr val="0D0D0D"/>
                </a:solidFill>
                <a:effectLst/>
                <a:latin typeface="Söhne"/>
              </a:rPr>
              <a:t>、</a:t>
            </a:r>
            <a:r>
              <a:rPr lang="en-US" altLang="ja-JP" sz="1400" b="0" i="0" dirty="0">
                <a:solidFill>
                  <a:srgbClr val="0D0D0D"/>
                </a:solidFill>
                <a:effectLst/>
                <a:latin typeface="Söhne"/>
              </a:rPr>
              <a:t>Adyen</a:t>
            </a:r>
            <a:r>
              <a:rPr lang="ja-JP" altLang="en-US" sz="1400" b="0" i="0" dirty="0">
                <a:solidFill>
                  <a:srgbClr val="0D0D0D"/>
                </a:solidFill>
                <a:effectLst/>
                <a:latin typeface="Söhne"/>
              </a:rPr>
              <a:t>、</a:t>
            </a:r>
            <a:r>
              <a:rPr lang="en-US" altLang="ja-JP" sz="1400" b="0" i="0" dirty="0">
                <a:solidFill>
                  <a:srgbClr val="0D0D0D"/>
                </a:solidFill>
                <a:effectLst/>
                <a:latin typeface="Söhne"/>
              </a:rPr>
              <a:t>Braintree</a:t>
            </a:r>
            <a:r>
              <a:rPr lang="ja-JP" altLang="en-US" sz="1400" b="0" i="0" dirty="0">
                <a:solidFill>
                  <a:srgbClr val="0D0D0D"/>
                </a:solidFill>
                <a:effectLst/>
                <a:latin typeface="Söhne"/>
              </a:rPr>
              <a:t>があります。 ウェブサイト内蔵プラグインには、</a:t>
            </a:r>
            <a:r>
              <a:rPr lang="en-US" altLang="ja-JP" sz="1400" b="0" i="0" dirty="0">
                <a:solidFill>
                  <a:srgbClr val="0D0D0D"/>
                </a:solidFill>
                <a:effectLst/>
                <a:latin typeface="Söhne"/>
              </a:rPr>
              <a:t>WooCommerce</a:t>
            </a:r>
            <a:r>
              <a:rPr lang="ja-JP" altLang="en-US" sz="1400" b="0" i="0" dirty="0">
                <a:solidFill>
                  <a:srgbClr val="0D0D0D"/>
                </a:solidFill>
                <a:effectLst/>
                <a:latin typeface="Söhne"/>
              </a:rPr>
              <a:t>があります。 暗号通貨の支払いについては、情報が不完全です。暗号通貨の支払いには、</a:t>
            </a:r>
            <a:r>
              <a:rPr lang="en-US" altLang="ja-JP" sz="1400" b="0" i="0" dirty="0">
                <a:solidFill>
                  <a:srgbClr val="0D0D0D"/>
                </a:solidFill>
                <a:effectLst/>
                <a:latin typeface="Söhne"/>
              </a:rPr>
              <a:t>Bitcoin</a:t>
            </a:r>
            <a:r>
              <a:rPr lang="ja-JP" altLang="en-US" sz="1400" b="0" i="0" dirty="0">
                <a:solidFill>
                  <a:srgbClr val="0D0D0D"/>
                </a:solidFill>
                <a:effectLst/>
                <a:latin typeface="Söhne"/>
              </a:rPr>
              <a:t>、</a:t>
            </a:r>
            <a:r>
              <a:rPr lang="en-US" altLang="ja-JP" sz="1400" b="0" i="0" dirty="0">
                <a:solidFill>
                  <a:srgbClr val="0D0D0D"/>
                </a:solidFill>
                <a:effectLst/>
                <a:latin typeface="Söhne"/>
              </a:rPr>
              <a:t>Ethereum</a:t>
            </a:r>
            <a:r>
              <a:rPr lang="ja-JP" altLang="en-US" sz="1400" b="0" i="0" dirty="0">
                <a:solidFill>
                  <a:srgbClr val="0D0D0D"/>
                </a:solidFill>
                <a:effectLst/>
                <a:latin typeface="Söhne"/>
              </a:rPr>
              <a:t>、</a:t>
            </a:r>
            <a:r>
              <a:rPr lang="en-US" altLang="ja-JP" sz="1400" b="0" i="0" dirty="0">
                <a:solidFill>
                  <a:srgbClr val="0D0D0D"/>
                </a:solidFill>
                <a:effectLst/>
                <a:latin typeface="Söhne"/>
              </a:rPr>
              <a:t>Ripple</a:t>
            </a:r>
            <a:r>
              <a:rPr lang="ja-JP" altLang="en-US" sz="1400" b="0" i="0" dirty="0">
                <a:solidFill>
                  <a:srgbClr val="0D0D0D"/>
                </a:solidFill>
                <a:effectLst/>
                <a:latin typeface="Söhne"/>
              </a:rPr>
              <a:t>など、さまざまな暗号通貨が使用されています。また、これらの支払いを処理するために特化したプラットフォームやゲートウェイがあります。</a:t>
            </a:r>
            <a:endParaRPr lang="zh-CN" altLang="en-US" sz="1400" dirty="0">
              <a:latin typeface="微软雅黑" panose="020B0503020204020204" charset="-122"/>
              <a:ea typeface="微软雅黑" panose="020B0503020204020204" charset="-122"/>
            </a:endParaRPr>
          </a:p>
        </p:txBody>
      </p:sp>
      <p:sp>
        <p:nvSpPr>
          <p:cNvPr id="33" name="子内容2"/>
          <p:cNvSpPr txBox="1"/>
          <p:nvPr/>
        </p:nvSpPr>
        <p:spPr>
          <a:xfrm>
            <a:off x="6892137" y="2257566"/>
            <a:ext cx="3959750" cy="3447255"/>
          </a:xfrm>
          <a:prstGeom prst="rect">
            <a:avLst/>
          </a:prstGeom>
          <a:noFill/>
        </p:spPr>
        <p:txBody>
          <a:bodyPr wrap="square" rtlCol="0">
            <a:normAutofit fontScale="95000"/>
          </a:bodyPr>
          <a:lstStyle>
            <a:defPPr>
              <a:defRPr lang="zh-CN"/>
            </a:defPPr>
            <a:lvl1pPr marL="0" algn="l" defTabSz="914400" rtl="0" eaLnBrk="1" latinLnBrk="0" hangingPunct="1">
              <a:lnSpc>
                <a:spcPct val="120000"/>
              </a:lnSpc>
              <a:defRPr sz="14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endParaRPr dirty="0">
              <a:solidFill>
                <a:schemeClr val="tx1"/>
              </a:solidFill>
              <a:latin typeface="微软雅黑" panose="020B0503020204020204" charset="-122"/>
              <a:ea typeface="微软雅黑" panose="020B0503020204020204" charset="-122"/>
            </a:endParaRPr>
          </a:p>
        </p:txBody>
      </p:sp>
      <p:sp>
        <p:nvSpPr>
          <p:cNvPr id="50" name="子标题1"/>
          <p:cNvSpPr txBox="1"/>
          <p:nvPr/>
        </p:nvSpPr>
        <p:spPr>
          <a:xfrm>
            <a:off x="998889" y="1358828"/>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2400" b="1" noProof="0" dirty="0">
                <a:ln>
                  <a:noFill/>
                </a:ln>
                <a:solidFill>
                  <a:schemeClr val="accent1"/>
                </a:solidFill>
                <a:uLnTx/>
                <a:uFillTx/>
                <a:latin typeface="微软雅黑" panose="020B0503020204020204" charset="-122"/>
                <a:ea typeface="微软雅黑" panose="020B0503020204020204" charset="-122"/>
                <a:cs typeface="+mn-ea"/>
              </a:rPr>
              <a:t>支払いプラットフォーム構成</a:t>
            </a:r>
            <a:endParaRPr lang="zh-CN" altLang="en-US" sz="2400" b="1" dirty="0">
              <a:solidFill>
                <a:schemeClr val="accent1"/>
              </a:solidFill>
              <a:latin typeface="微软雅黑" panose="020B0503020204020204" charset="-122"/>
              <a:ea typeface="微软雅黑" panose="020B0503020204020204" charset="-122"/>
            </a:endParaRPr>
          </a:p>
        </p:txBody>
      </p:sp>
      <p:sp>
        <p:nvSpPr>
          <p:cNvPr id="51" name="子标题2"/>
          <p:cNvSpPr txBox="1"/>
          <p:nvPr/>
        </p:nvSpPr>
        <p:spPr>
          <a:xfrm>
            <a:off x="6290198" y="1263910"/>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400" b="1" dirty="0">
              <a:solidFill>
                <a:schemeClr val="accent1"/>
              </a:solidFill>
              <a:latin typeface="微软雅黑" panose="020B0503020204020204" charset="-122"/>
              <a:ea typeface="微软雅黑" panose="020B0503020204020204" charset="-122"/>
            </a:endParaRPr>
          </a:p>
        </p:txBody>
      </p:sp>
      <p:sp>
        <p:nvSpPr>
          <p:cNvPr id="2" name="标题"/>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支払いプラットフォーム統合</a:t>
            </a:r>
            <a:endParaRPr lang="en-US" altLang="zh-CN"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08</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エージェントのドメインポータルサイト</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Door Platform for The </a:t>
            </a:r>
            <a:r>
              <a:rPr lang="en-US" altLang="zh-CN" sz="1400" dirty="0" err="1">
                <a:solidFill>
                  <a:schemeClr val="accent1"/>
                </a:solidFill>
                <a:latin typeface="微软雅黑" panose="020B0503020204020204" pitchFamily="34" charset="-122"/>
                <a:ea typeface="微软雅黑" panose="020B0503020204020204" pitchFamily="34" charset="-122"/>
              </a:rPr>
              <a:t>Agents’Domain</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35768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ja-JP" alt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ウェブコンテンツ</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ja-JP" altLang="en-US" sz="1200" b="0" i="0" dirty="0">
                <a:solidFill>
                  <a:srgbClr val="0D0D0D"/>
                </a:solidFill>
                <a:effectLst/>
                <a:latin typeface="Söhne"/>
              </a:rPr>
              <a:t>教育エリア </a:t>
            </a:r>
            <a:r>
              <a:rPr lang="en-US" altLang="ja-JP" sz="1200" b="0" i="0" dirty="0">
                <a:solidFill>
                  <a:srgbClr val="0D0D0D"/>
                </a:solidFill>
                <a:effectLst/>
                <a:latin typeface="Söhne"/>
              </a:rPr>
              <a:t>edu.ujhb.org </a:t>
            </a:r>
            <a:r>
              <a:rPr lang="ja-JP" altLang="en-US" sz="1200" b="0" i="0" dirty="0">
                <a:solidFill>
                  <a:srgbClr val="0D0D0D"/>
                </a:solidFill>
                <a:effectLst/>
                <a:latin typeface="Söhne"/>
              </a:rPr>
              <a:t>代理者の領域の教育資料を展示します。</a:t>
            </a:r>
          </a:p>
          <a:p>
            <a:pPr algn="l">
              <a:buFont typeface="+mj-lt"/>
              <a:buAutoNum type="arabicPeriod"/>
            </a:pPr>
            <a:r>
              <a:rPr lang="ja-JP" altLang="en-US" sz="1200" b="0" i="0" dirty="0">
                <a:solidFill>
                  <a:srgbClr val="0D0D0D"/>
                </a:solidFill>
                <a:effectLst/>
                <a:latin typeface="Söhne"/>
              </a:rPr>
              <a:t>代理者エリア 代理者の領域の</a:t>
            </a:r>
            <a:r>
              <a:rPr lang="en-US" altLang="ja-JP" sz="1200" b="0" i="0" dirty="0">
                <a:solidFill>
                  <a:srgbClr val="0D0D0D"/>
                </a:solidFill>
                <a:effectLst/>
                <a:latin typeface="Söhne"/>
              </a:rPr>
              <a:t>GPTs</a:t>
            </a:r>
            <a:r>
              <a:rPr lang="ja-JP" altLang="en-US" sz="1200" b="0" i="0" dirty="0">
                <a:solidFill>
                  <a:srgbClr val="0D0D0D"/>
                </a:solidFill>
                <a:effectLst/>
                <a:latin typeface="Söhne"/>
              </a:rPr>
              <a:t>を展示します。</a:t>
            </a:r>
          </a:p>
          <a:p>
            <a:pPr algn="l">
              <a:buFont typeface="+mj-lt"/>
              <a:buAutoNum type="arabicPeriod"/>
            </a:pPr>
            <a:r>
              <a:rPr lang="ja-JP" altLang="en-US" sz="1200" b="0" i="0" dirty="0">
                <a:solidFill>
                  <a:srgbClr val="0D0D0D"/>
                </a:solidFill>
                <a:effectLst/>
                <a:latin typeface="Söhne"/>
              </a:rPr>
              <a:t>映画・ビデオエリア </a:t>
            </a:r>
            <a:r>
              <a:rPr lang="en-US" altLang="ja-JP" sz="1200" b="0" i="0" dirty="0">
                <a:solidFill>
                  <a:srgbClr val="0D0D0D"/>
                </a:solidFill>
                <a:effectLst/>
                <a:latin typeface="Söhne"/>
              </a:rPr>
              <a:t>YouTube </a:t>
            </a:r>
            <a:r>
              <a:rPr lang="ja-JP" altLang="en-US" sz="1200" b="0" i="0" dirty="0">
                <a:solidFill>
                  <a:srgbClr val="0D0D0D"/>
                </a:solidFill>
                <a:effectLst/>
                <a:latin typeface="Söhne"/>
              </a:rPr>
              <a:t>代理者の領域の映画作品、ビデオコレクション、広告などを展示します。</a:t>
            </a:r>
          </a:p>
          <a:p>
            <a:pPr algn="l">
              <a:buFont typeface="+mj-lt"/>
              <a:buAutoNum type="arabicPeriod"/>
            </a:pPr>
            <a:r>
              <a:rPr lang="ja-JP" altLang="en-US" sz="1200" b="0" i="0" dirty="0">
                <a:solidFill>
                  <a:srgbClr val="0D0D0D"/>
                </a:solidFill>
                <a:effectLst/>
                <a:latin typeface="Söhne"/>
              </a:rPr>
              <a:t>アプリケーションエリア </a:t>
            </a:r>
            <a:r>
              <a:rPr lang="en-US" altLang="ja-JP" sz="1200" b="0" i="0" dirty="0">
                <a:solidFill>
                  <a:srgbClr val="0D0D0D"/>
                </a:solidFill>
                <a:effectLst/>
                <a:latin typeface="Söhne"/>
              </a:rPr>
              <a:t>park.highwayns.com </a:t>
            </a:r>
            <a:r>
              <a:rPr lang="ja-JP" altLang="en-US" sz="1200" b="0" i="0" dirty="0">
                <a:solidFill>
                  <a:srgbClr val="0D0D0D"/>
                </a:solidFill>
                <a:effectLst/>
                <a:latin typeface="Söhne"/>
              </a:rPr>
              <a:t>代理者の領域のアプリケーション一覧、全息医療、プロジェクトマナーなどを含みます。</a:t>
            </a:r>
          </a:p>
          <a:p>
            <a:pPr algn="l">
              <a:buFont typeface="+mj-lt"/>
              <a:buAutoNum type="arabicPeriod"/>
            </a:pPr>
            <a:r>
              <a:rPr lang="ja-JP" altLang="en-US" sz="1200" b="0" i="0" dirty="0">
                <a:solidFill>
                  <a:srgbClr val="0D0D0D"/>
                </a:solidFill>
                <a:effectLst/>
                <a:latin typeface="Söhne"/>
              </a:rPr>
              <a:t>ソーシャルエリア 代理者の領域のソーシャルメディア一覧、各グループに代理者の領域を注記します。</a:t>
            </a: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495340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09</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3200" spc="0" dirty="0">
                <a:solidFill>
                  <a:schemeClr val="accent1"/>
                </a:solidFill>
                <a:latin typeface="微软雅黑" panose="020B0503020204020204" charset="-122"/>
                <a:ea typeface="微软雅黑" panose="020B0503020204020204" charset="-122"/>
                <a:cs typeface="+mn-ea"/>
                <a:sym typeface="+mn-lt"/>
              </a:rPr>
              <a:t>アプリケーション管理システム</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Application management 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9744037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ja-JP" alt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アプリケーション管理</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b="0" i="0" dirty="0" err="1">
                <a:solidFill>
                  <a:srgbClr val="0D0D0D"/>
                </a:solidFill>
                <a:effectLst/>
                <a:latin typeface="Söhne"/>
              </a:rPr>
              <a:t>api</a:t>
            </a:r>
            <a:r>
              <a:rPr lang="en-US" altLang="ja-JP" sz="1600" dirty="0">
                <a:solidFill>
                  <a:srgbClr val="0D0D0D"/>
                </a:solidFill>
                <a:latin typeface="Söhne"/>
              </a:rPr>
              <a:t>-gateway</a:t>
            </a:r>
          </a:p>
          <a:p>
            <a:pPr algn="l">
              <a:buFont typeface="+mj-lt"/>
              <a:buAutoNum type="arabicPeriod"/>
            </a:pPr>
            <a:r>
              <a:rPr lang="en-US" altLang="ja-JP" sz="1600" dirty="0">
                <a:solidFill>
                  <a:srgbClr val="0D0D0D"/>
                </a:solidFill>
                <a:latin typeface="Söhne"/>
              </a:rPr>
              <a:t>Config server</a:t>
            </a:r>
          </a:p>
          <a:p>
            <a:pPr algn="l">
              <a:buFont typeface="+mj-lt"/>
              <a:buAutoNum type="arabicPeriod"/>
            </a:pPr>
            <a:r>
              <a:rPr lang="en-US" altLang="ja-JP" sz="1600" b="0" i="0" dirty="0">
                <a:solidFill>
                  <a:srgbClr val="0D0D0D"/>
                </a:solidFill>
                <a:effectLst/>
                <a:latin typeface="Söhne"/>
              </a:rPr>
              <a:t>Discover server</a:t>
            </a:r>
          </a:p>
          <a:p>
            <a:pPr algn="l">
              <a:buFont typeface="+mj-lt"/>
              <a:buAutoNum type="arabicPeriod"/>
            </a:pPr>
            <a:r>
              <a:rPr lang="en-US" altLang="ja-JP" sz="1600" dirty="0" err="1">
                <a:solidFill>
                  <a:srgbClr val="0D0D0D"/>
                </a:solidFill>
                <a:latin typeface="Söhne"/>
              </a:rPr>
              <a:t>Highwayai</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Highwaymq</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Login server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9503551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10</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3200" spc="0" dirty="0">
                <a:solidFill>
                  <a:schemeClr val="accent1"/>
                </a:solidFill>
                <a:latin typeface="微软雅黑" panose="020B0503020204020204" charset="-122"/>
                <a:ea typeface="微软雅黑" panose="020B0503020204020204" charset="-122"/>
                <a:cs typeface="+mn-ea"/>
                <a:sym typeface="+mn-lt"/>
              </a:rPr>
              <a:t>参照システム</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a:solidFill>
                  <a:schemeClr val="accent1"/>
                </a:solidFill>
                <a:latin typeface="微软雅黑" panose="020B0503020204020204" pitchFamily="34" charset="-122"/>
                <a:ea typeface="微软雅黑" panose="020B0503020204020204" pitchFamily="34" charset="-122"/>
              </a:rPr>
              <a:t>Reference</a:t>
            </a:r>
            <a:r>
              <a:rPr lang="en-US" altLang="zh-CN" sz="1400">
                <a:solidFill>
                  <a:schemeClr val="accent1"/>
                </a:solidFill>
                <a:latin typeface="微软雅黑" panose="020B0503020204020204" pitchFamily="34" charset="-122"/>
                <a:ea typeface="微软雅黑" panose="020B0503020204020204" pitchFamily="34" charset="-122"/>
              </a:rPr>
              <a:t> </a:t>
            </a:r>
            <a:r>
              <a:rPr lang="en-US" altLang="zh-CN" sz="1400" dirty="0">
                <a:solidFill>
                  <a:schemeClr val="accent1"/>
                </a:solidFill>
                <a:latin typeface="微软雅黑" panose="020B0503020204020204" pitchFamily="34" charset="-122"/>
                <a:ea typeface="微软雅黑" panose="020B0503020204020204" pitchFamily="34" charset="-122"/>
              </a:rPr>
              <a:t>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59197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ja-JP" alt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参照システム</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Kanboard</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erpnext</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RealEstateCRM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Revive-</a:t>
            </a:r>
            <a:r>
              <a:rPr lang="en-US" altLang="ja-JP" sz="1600" dirty="0" err="1">
                <a:solidFill>
                  <a:srgbClr val="0D0D0D"/>
                </a:solidFill>
                <a:latin typeface="Söhne"/>
              </a:rPr>
              <a:t>adserver</a:t>
            </a:r>
            <a:endParaRPr lang="en-US" altLang="ja-JP" sz="1600" dirty="0">
              <a:solidFill>
                <a:srgbClr val="0D0D0D"/>
              </a:solidFill>
              <a:latin typeface="Söhne"/>
            </a:endParaRPr>
          </a:p>
          <a:p>
            <a:pPr algn="l">
              <a:buFont typeface="+mj-lt"/>
              <a:buAutoNum type="arabicPeriod"/>
            </a:pPr>
            <a:r>
              <a:rPr lang="en-US" altLang="ja-JP" sz="1600" b="0" i="0" dirty="0">
                <a:solidFill>
                  <a:srgbClr val="0D0D0D"/>
                </a:solidFill>
                <a:effectLst/>
                <a:latin typeface="Söhne"/>
              </a:rPr>
              <a:t>Canvas LMS</a:t>
            </a:r>
          </a:p>
          <a:p>
            <a:pPr algn="l">
              <a:buFont typeface="+mj-lt"/>
              <a:buAutoNum type="arabicPeriod"/>
            </a:pPr>
            <a:r>
              <a:rPr lang="en-US" altLang="ja-JP" sz="1600" b="0" i="0" dirty="0">
                <a:solidFill>
                  <a:srgbClr val="0D0D0D"/>
                </a:solidFill>
                <a:effectLst/>
                <a:latin typeface="Söhne"/>
              </a:rPr>
              <a:t>O</a:t>
            </a:r>
            <a:r>
              <a:rPr lang="en-US" altLang="ja-JP" sz="1600" dirty="0">
                <a:solidFill>
                  <a:srgbClr val="0D0D0D"/>
                </a:solidFill>
                <a:latin typeface="Söhne"/>
              </a:rPr>
              <a:t>doo</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550188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11</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3200" spc="0" dirty="0">
                <a:solidFill>
                  <a:schemeClr val="accent1"/>
                </a:solidFill>
                <a:latin typeface="微软雅黑" panose="020B0503020204020204" pitchFamily="34" charset="-122"/>
                <a:ea typeface="微软雅黑" panose="020B0503020204020204" pitchFamily="34" charset="-122"/>
                <a:cs typeface="+mn-ea"/>
                <a:sym typeface="+mn-lt"/>
              </a:rPr>
              <a:t>分析システムとアルゴリズム</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dirty="0">
                <a:solidFill>
                  <a:schemeClr val="accent1"/>
                </a:solidFill>
                <a:latin typeface="微软雅黑" panose="020B0503020204020204" pitchFamily="34" charset="-122"/>
                <a:ea typeface="微软雅黑" panose="020B0503020204020204" pitchFamily="34" charset="-122"/>
              </a:rPr>
              <a:t>Analysis</a:t>
            </a:r>
            <a:r>
              <a:rPr lang="en-US" altLang="zh-CN" sz="1400" dirty="0">
                <a:solidFill>
                  <a:schemeClr val="accent1"/>
                </a:solidFill>
                <a:latin typeface="微软雅黑" panose="020B0503020204020204" pitchFamily="34" charset="-122"/>
                <a:ea typeface="微软雅黑" panose="020B0503020204020204" pitchFamily="34" charset="-122"/>
              </a:rPr>
              <a:t> System</a:t>
            </a:r>
            <a:r>
              <a:rPr lang="ja-JP" altLang="en-US" sz="1400" dirty="0">
                <a:solidFill>
                  <a:schemeClr val="accent1"/>
                </a:solidFill>
                <a:latin typeface="微软雅黑" panose="020B0503020204020204" pitchFamily="34" charset="-122"/>
                <a:ea typeface="微软雅黑" panose="020B0503020204020204" pitchFamily="34" charset="-122"/>
              </a:rPr>
              <a:t> </a:t>
            </a:r>
            <a:r>
              <a:rPr lang="en-US" altLang="ja-JP" sz="1400" dirty="0">
                <a:solidFill>
                  <a:schemeClr val="accent1"/>
                </a:solidFill>
                <a:latin typeface="微软雅黑" panose="020B0503020204020204" pitchFamily="34" charset="-122"/>
                <a:ea typeface="微软雅黑" panose="020B0503020204020204" pitchFamily="34" charset="-122"/>
              </a:rPr>
              <a:t>and Algorithm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548207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3200" spc="0" dirty="0">
                <a:solidFill>
                  <a:schemeClr val="accent1"/>
                </a:solidFill>
                <a:latin typeface="微软雅黑" panose="020B0503020204020204" pitchFamily="34" charset="-122"/>
                <a:ea typeface="微软雅黑" panose="020B0503020204020204" pitchFamily="34" charset="-122"/>
                <a:cs typeface="+mn-ea"/>
                <a:sym typeface="+mn-lt"/>
              </a:rPr>
              <a:t>分析システムとアルゴリズム</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ADSwarm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BookWriter</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FintectSwarm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GameSwarm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HRSwarm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Medical Intake</a:t>
            </a:r>
          </a:p>
          <a:p>
            <a:pPr algn="l">
              <a:buFont typeface="+mj-lt"/>
              <a:buAutoNum type="arabicPeriod"/>
            </a:pPr>
            <a:r>
              <a:rPr lang="en-US" altLang="ja-JP" sz="1600" b="0" i="0" dirty="0" err="1">
                <a:solidFill>
                  <a:srgbClr val="0D0D0D"/>
                </a:solidFill>
                <a:effectLst/>
                <a:latin typeface="Söhne"/>
              </a:rPr>
              <a:t>SDSwarm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SalesSwarm</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SongWriter</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VideoCreator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59157836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sp>
        <p:nvSpPr>
          <p:cNvPr id="2" name="标题">
            <a:extLst>
              <a:ext uri="{FF2B5EF4-FFF2-40B4-BE49-F238E27FC236}">
                <a16:creationId xmlns:a16="http://schemas.microsoft.com/office/drawing/2014/main" id="{9984BA42-99A7-D6B2-674C-581F1E9815AE}"/>
              </a:ext>
            </a:extLst>
          </p:cNvPr>
          <p:cNvSpPr txBox="1"/>
          <p:nvPr/>
        </p:nvSpPr>
        <p:spPr>
          <a:xfrm>
            <a:off x="1094880" y="2191695"/>
            <a:ext cx="6391836" cy="1453329"/>
          </a:xfrm>
          <a:prstGeom prst="rect">
            <a:avLst/>
          </a:prstGeom>
        </p:spPr>
        <p:txBody>
          <a:bodyPr wrap="square" lIns="71736" tIns="36186" rIns="71736" bIns="36186" anchor="ctr" anchorCtr="0">
            <a:normAutofit fontScale="8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000" b="1" kern="100" dirty="0">
                <a:latin typeface="微软雅黑" panose="020B0503020204020204" charset="-122"/>
                <a:ea typeface="微软雅黑" panose="020B0503020204020204" charset="-122"/>
                <a:cs typeface="Times New Roman" panose="02020603050405020304" pitchFamily="18" charset="0"/>
                <a:sym typeface="+mn-ea"/>
              </a:rPr>
              <a:t>エージェントのドメイン</a:t>
            </a:r>
            <a:br>
              <a:rPr lang="en-US" altLang="ja-JP" sz="4000" b="1" kern="100" dirty="0">
                <a:latin typeface="微软雅黑" panose="020B0503020204020204" charset="-122"/>
                <a:ea typeface="微软雅黑" panose="020B0503020204020204" charset="-122"/>
                <a:cs typeface="Times New Roman" panose="02020603050405020304" pitchFamily="18" charset="0"/>
                <a:sym typeface="+mn-ea"/>
              </a:rPr>
            </a:br>
            <a:r>
              <a:rPr lang="en-US" altLang="zh-CN" sz="4000" b="1" kern="100" dirty="0">
                <a:latin typeface="微软雅黑" panose="020B0503020204020204" charset="-122"/>
                <a:ea typeface="微软雅黑" panose="020B0503020204020204" charset="-122"/>
                <a:cs typeface="Times New Roman" panose="02020603050405020304" pitchFamily="18" charset="0"/>
                <a:sym typeface="+mn-ea"/>
              </a:rPr>
              <a:t>(</a:t>
            </a:r>
            <a:r>
              <a:rPr lang="ja-JP" altLang="en-US" sz="4000" b="0" i="0" dirty="0">
                <a:solidFill>
                  <a:srgbClr val="0D0D0D"/>
                </a:solidFill>
                <a:effectLst/>
                <a:latin typeface="Söhne"/>
              </a:rPr>
              <a:t>人工知能総合応用プラットフォーム</a:t>
            </a:r>
            <a:r>
              <a:rPr lang="en-US" altLang="zh-CN" sz="4000" b="1" kern="100" dirty="0">
                <a:latin typeface="微软雅黑" panose="020B0503020204020204" charset="-122"/>
                <a:ea typeface="微软雅黑" panose="020B0503020204020204" charset="-122"/>
                <a:cs typeface="Times New Roman" panose="02020603050405020304" pitchFamily="18" charset="0"/>
                <a:sym typeface="+mn-ea"/>
              </a:rPr>
              <a:t>)</a:t>
            </a:r>
            <a:endParaRPr lang="zh-CN" altLang="en-US" sz="4000" b="1" kern="100" dirty="0">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5" name="组合 4">
            <a:extLst>
              <a:ext uri="{FF2B5EF4-FFF2-40B4-BE49-F238E27FC236}">
                <a16:creationId xmlns:a16="http://schemas.microsoft.com/office/drawing/2014/main" id="{DF1A7D6E-704E-0F68-500C-B4286965A245}"/>
              </a:ext>
            </a:extLst>
          </p:cNvPr>
          <p:cNvGrpSpPr/>
          <p:nvPr/>
        </p:nvGrpSpPr>
        <p:grpSpPr>
          <a:xfrm>
            <a:off x="7773664" y="-258829"/>
            <a:ext cx="4236567" cy="6712165"/>
            <a:chOff x="6538786" y="-310836"/>
            <a:chExt cx="5903477" cy="7375658"/>
          </a:xfrm>
        </p:grpSpPr>
        <p:sp>
          <p:nvSpPr>
            <p:cNvPr id="6" name="任意多边形: 形状 5">
              <a:extLst>
                <a:ext uri="{FF2B5EF4-FFF2-40B4-BE49-F238E27FC236}">
                  <a16:creationId xmlns:a16="http://schemas.microsoft.com/office/drawing/2014/main" id="{F7E816C1-55AB-EAB1-A610-C75B6497DFBB}"/>
                </a:ext>
              </a:extLst>
            </p:cNvPr>
            <p:cNvSpPr/>
            <p:nvPr/>
          </p:nvSpPr>
          <p:spPr>
            <a:xfrm>
              <a:off x="10314516" y="142365"/>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7" name="任意多边形: 形状 6">
              <a:extLst>
                <a:ext uri="{FF2B5EF4-FFF2-40B4-BE49-F238E27FC236}">
                  <a16:creationId xmlns:a16="http://schemas.microsoft.com/office/drawing/2014/main" id="{CA2D2FBB-51DE-5BAC-DAB9-F1A085ABF1A8}"/>
                </a:ext>
              </a:extLst>
            </p:cNvPr>
            <p:cNvSpPr/>
            <p:nvPr/>
          </p:nvSpPr>
          <p:spPr>
            <a:xfrm>
              <a:off x="11996524" y="6281867"/>
              <a:ext cx="268605" cy="537210"/>
            </a:xfrm>
            <a:custGeom>
              <a:avLst/>
              <a:gdLst>
                <a:gd name="connsiteX0" fmla="*/ 268387 w 268605"/>
                <a:gd name="connsiteY0" fmla="*/ 537205 h 537210"/>
                <a:gd name="connsiteX1" fmla="*/ -218 w 268605"/>
                <a:gd name="connsiteY1" fmla="*/ 268600 h 537210"/>
                <a:gd name="connsiteX2" fmla="*/ 268387 w 268605"/>
                <a:gd name="connsiteY2" fmla="*/ -5 h 537210"/>
              </a:gdLst>
              <a:ahLst/>
              <a:cxnLst>
                <a:cxn ang="0">
                  <a:pos x="connsiteX0" y="connsiteY0"/>
                </a:cxn>
                <a:cxn ang="0">
                  <a:pos x="connsiteX1" y="connsiteY1"/>
                </a:cxn>
                <a:cxn ang="0">
                  <a:pos x="connsiteX2" y="connsiteY2"/>
                </a:cxn>
              </a:cxnLst>
              <a:rect l="l" t="t" r="r" b="b"/>
              <a:pathLst>
                <a:path w="268605" h="537210">
                  <a:moveTo>
                    <a:pt x="268387" y="537205"/>
                  </a:moveTo>
                  <a:cubicBezTo>
                    <a:pt x="120026" y="537205"/>
                    <a:pt x="-218" y="416961"/>
                    <a:pt x="-218" y="268600"/>
                  </a:cubicBezTo>
                  <a:cubicBezTo>
                    <a:pt x="-218" y="120239"/>
                    <a:pt x="120026" y="-5"/>
                    <a:pt x="268387"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8" name="任意多边形: 形状 7">
              <a:extLst>
                <a:ext uri="{FF2B5EF4-FFF2-40B4-BE49-F238E27FC236}">
                  <a16:creationId xmlns:a16="http://schemas.microsoft.com/office/drawing/2014/main" id="{1CCAF312-CB39-E895-A8A9-BCEDB04FDA34}"/>
                </a:ext>
              </a:extLst>
            </p:cNvPr>
            <p:cNvSpPr/>
            <p:nvPr/>
          </p:nvSpPr>
          <p:spPr>
            <a:xfrm>
              <a:off x="10213264" y="2719440"/>
              <a:ext cx="480060" cy="445770"/>
            </a:xfrm>
            <a:custGeom>
              <a:avLst/>
              <a:gdLst>
                <a:gd name="connsiteX0" fmla="*/ 254443 w 480060"/>
                <a:gd name="connsiteY0" fmla="*/ 445765 h 445770"/>
                <a:gd name="connsiteX1" fmla="*/ 479842 w 480060"/>
                <a:gd name="connsiteY1" fmla="*/ 222880 h 445770"/>
                <a:gd name="connsiteX2" fmla="*/ 254443 w 480060"/>
                <a:gd name="connsiteY2" fmla="*/ -5 h 445770"/>
                <a:gd name="connsiteX3" fmla="*/ -218 w 480060"/>
                <a:gd name="connsiteY3" fmla="*/ -5 h 445770"/>
              </a:gdLst>
              <a:ahLst/>
              <a:cxnLst>
                <a:cxn ang="0">
                  <a:pos x="connsiteX0" y="connsiteY0"/>
                </a:cxn>
                <a:cxn ang="0">
                  <a:pos x="connsiteX1" y="connsiteY1"/>
                </a:cxn>
                <a:cxn ang="0">
                  <a:pos x="connsiteX2" y="connsiteY2"/>
                </a:cxn>
                <a:cxn ang="0">
                  <a:pos x="connsiteX3" y="connsiteY3"/>
                </a:cxn>
              </a:cxnLst>
              <a:rect l="l" t="t" r="r" b="b"/>
              <a:pathLst>
                <a:path w="480059" h="445770">
                  <a:moveTo>
                    <a:pt x="254443" y="445765"/>
                  </a:moveTo>
                  <a:cubicBezTo>
                    <a:pt x="378915" y="445765"/>
                    <a:pt x="479842" y="345975"/>
                    <a:pt x="479842" y="222880"/>
                  </a:cubicBezTo>
                  <a:cubicBezTo>
                    <a:pt x="479842" y="99785"/>
                    <a:pt x="378915" y="-5"/>
                    <a:pt x="254443"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9" name="任意多边形: 形状 8">
              <a:extLst>
                <a:ext uri="{FF2B5EF4-FFF2-40B4-BE49-F238E27FC236}">
                  <a16:creationId xmlns:a16="http://schemas.microsoft.com/office/drawing/2014/main" id="{37CBAE06-978F-B688-B259-65602508676A}"/>
                </a:ext>
              </a:extLst>
            </p:cNvPr>
            <p:cNvSpPr/>
            <p:nvPr/>
          </p:nvSpPr>
          <p:spPr>
            <a:xfrm>
              <a:off x="6617282" y="206822"/>
              <a:ext cx="1725930" cy="451485"/>
            </a:xfrm>
            <a:custGeom>
              <a:avLst/>
              <a:gdLst>
                <a:gd name="connsiteX0" fmla="*/ 1725712 w 1725930"/>
                <a:gd name="connsiteY0" fmla="*/ -5 h 451485"/>
                <a:gd name="connsiteX1" fmla="*/ 451553 w 1725930"/>
                <a:gd name="connsiteY1" fmla="*/ -5 h 451485"/>
                <a:gd name="connsiteX2" fmla="*/ -218 w 1725930"/>
                <a:gd name="connsiteY2" fmla="*/ 451480 h 451485"/>
              </a:gdLst>
              <a:ahLst/>
              <a:cxnLst>
                <a:cxn ang="0">
                  <a:pos x="connsiteX0" y="connsiteY0"/>
                </a:cxn>
                <a:cxn ang="0">
                  <a:pos x="connsiteX1" y="connsiteY1"/>
                </a:cxn>
                <a:cxn ang="0">
                  <a:pos x="connsiteX2" y="connsiteY2"/>
                </a:cxn>
              </a:cxnLst>
              <a:rect l="l" t="t" r="r" b="b"/>
              <a:pathLst>
                <a:path w="1725930" h="451484">
                  <a:moveTo>
                    <a:pt x="1725712" y="-5"/>
                  </a:moveTo>
                  <a:lnTo>
                    <a:pt x="451553" y="-5"/>
                  </a:lnTo>
                  <a:cubicBezTo>
                    <a:pt x="202047" y="-5"/>
                    <a:pt x="-218" y="202132"/>
                    <a:pt x="-218" y="45148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0" name="任意多边形: 形状 9">
              <a:extLst>
                <a:ext uri="{FF2B5EF4-FFF2-40B4-BE49-F238E27FC236}">
                  <a16:creationId xmlns:a16="http://schemas.microsoft.com/office/drawing/2014/main" id="{80914EC9-C9F8-EDEE-B44C-43F920739FFD}"/>
                </a:ext>
              </a:extLst>
            </p:cNvPr>
            <p:cNvSpPr/>
            <p:nvPr/>
          </p:nvSpPr>
          <p:spPr>
            <a:xfrm>
              <a:off x="6538786" y="1199139"/>
              <a:ext cx="1074420" cy="1057275"/>
            </a:xfrm>
            <a:custGeom>
              <a:avLst/>
              <a:gdLst>
                <a:gd name="connsiteX0" fmla="*/ 536992 w 1074420"/>
                <a:gd name="connsiteY0" fmla="*/ 1057270 h 1057275"/>
                <a:gd name="connsiteX1" fmla="*/ 1074202 w 1074420"/>
                <a:gd name="connsiteY1" fmla="*/ 528633 h 1057275"/>
                <a:gd name="connsiteX2" fmla="*/ 536992 w 1074420"/>
                <a:gd name="connsiteY2" fmla="*/ -5 h 1057275"/>
                <a:gd name="connsiteX3" fmla="*/ -218 w 1074420"/>
                <a:gd name="connsiteY3" fmla="*/ 528633 h 1057275"/>
              </a:gdLst>
              <a:ahLst/>
              <a:cxnLst>
                <a:cxn ang="0">
                  <a:pos x="connsiteX0" y="connsiteY0"/>
                </a:cxn>
                <a:cxn ang="0">
                  <a:pos x="connsiteX1" y="connsiteY1"/>
                </a:cxn>
                <a:cxn ang="0">
                  <a:pos x="connsiteX2" y="connsiteY2"/>
                </a:cxn>
                <a:cxn ang="0">
                  <a:pos x="connsiteX3" y="connsiteY3"/>
                </a:cxn>
              </a:cxnLst>
              <a:rect l="l" t="t" r="r" b="b"/>
              <a:pathLst>
                <a:path w="1074420" h="1057275">
                  <a:moveTo>
                    <a:pt x="536992" y="1057270"/>
                  </a:moveTo>
                  <a:cubicBezTo>
                    <a:pt x="833686" y="1057270"/>
                    <a:pt x="1074202" y="820595"/>
                    <a:pt x="1074202" y="528633"/>
                  </a:cubicBezTo>
                  <a:cubicBezTo>
                    <a:pt x="1074202" y="236670"/>
                    <a:pt x="833686" y="-5"/>
                    <a:pt x="536992" y="-5"/>
                  </a:cubicBezTo>
                  <a:cubicBezTo>
                    <a:pt x="240298" y="-5"/>
                    <a:pt x="-218" y="236670"/>
                    <a:pt x="-218" y="528633"/>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1" name="任意多边形: 形状 10">
              <a:extLst>
                <a:ext uri="{FF2B5EF4-FFF2-40B4-BE49-F238E27FC236}">
                  <a16:creationId xmlns:a16="http://schemas.microsoft.com/office/drawing/2014/main" id="{77F40845-C1C1-A50E-F3AE-216F4EF6F885}"/>
                </a:ext>
              </a:extLst>
            </p:cNvPr>
            <p:cNvSpPr/>
            <p:nvPr/>
          </p:nvSpPr>
          <p:spPr>
            <a:xfrm>
              <a:off x="7565972" y="504002"/>
              <a:ext cx="731520" cy="497205"/>
            </a:xfrm>
            <a:custGeom>
              <a:avLst/>
              <a:gdLst>
                <a:gd name="connsiteX0" fmla="*/ 493444 w 731520"/>
                <a:gd name="connsiteY0" fmla="*/ 248598 h 497205"/>
                <a:gd name="connsiteX1" fmla="*/ 246613 w 731520"/>
                <a:gd name="connsiteY1" fmla="*/ 497200 h 497205"/>
                <a:gd name="connsiteX2" fmla="*/ -218 w 731520"/>
                <a:gd name="connsiteY2" fmla="*/ 248598 h 497205"/>
                <a:gd name="connsiteX3" fmla="*/ 246613 w 731520"/>
                <a:gd name="connsiteY3" fmla="*/ -5 h 497205"/>
                <a:gd name="connsiteX4" fmla="*/ 731302 w 731520"/>
                <a:gd name="connsiteY4" fmla="*/ -5 h 4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497205">
                  <a:moveTo>
                    <a:pt x="493444" y="248598"/>
                  </a:moveTo>
                  <a:cubicBezTo>
                    <a:pt x="493444" y="385900"/>
                    <a:pt x="382939" y="497200"/>
                    <a:pt x="246613" y="497200"/>
                  </a:cubicBezTo>
                  <a:cubicBezTo>
                    <a:pt x="110293" y="497200"/>
                    <a:pt x="-218" y="385900"/>
                    <a:pt x="-218" y="248598"/>
                  </a:cubicBezTo>
                  <a:cubicBezTo>
                    <a:pt x="-218" y="111297"/>
                    <a:pt x="110293" y="-5"/>
                    <a:pt x="246613" y="-5"/>
                  </a:cubicBezTo>
                  <a:lnTo>
                    <a:pt x="73130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 name="任意多边形: 形状 11">
              <a:extLst>
                <a:ext uri="{FF2B5EF4-FFF2-40B4-BE49-F238E27FC236}">
                  <a16:creationId xmlns:a16="http://schemas.microsoft.com/office/drawing/2014/main" id="{B409794A-9934-F8D7-13DF-64028D5D0099}"/>
                </a:ext>
              </a:extLst>
            </p:cNvPr>
            <p:cNvSpPr/>
            <p:nvPr/>
          </p:nvSpPr>
          <p:spPr>
            <a:xfrm>
              <a:off x="11819328" y="-310836"/>
              <a:ext cx="342900" cy="1011555"/>
            </a:xfrm>
            <a:custGeom>
              <a:avLst/>
              <a:gdLst>
                <a:gd name="connsiteX0" fmla="*/ -218 w 342900"/>
                <a:gd name="connsiteY0" fmla="*/ 505773 h 1011555"/>
                <a:gd name="connsiteX1" fmla="*/ -218 w 342900"/>
                <a:gd name="connsiteY1" fmla="*/ 172318 h 1011555"/>
                <a:gd name="connsiteX2" fmla="*/ 171232 w 342900"/>
                <a:gd name="connsiteY2" fmla="*/ -5 h 1011555"/>
                <a:gd name="connsiteX3" fmla="*/ 342682 w 342900"/>
                <a:gd name="connsiteY3" fmla="*/ 172318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8"/>
                  </a:lnTo>
                  <a:cubicBezTo>
                    <a:pt x="-218" y="77146"/>
                    <a:pt x="76557" y="-5"/>
                    <a:pt x="171232" y="-5"/>
                  </a:cubicBezTo>
                  <a:cubicBezTo>
                    <a:pt x="265907" y="-5"/>
                    <a:pt x="342682" y="77146"/>
                    <a:pt x="342682" y="172318"/>
                  </a:cubicBezTo>
                  <a:lnTo>
                    <a:pt x="342682" y="839226"/>
                  </a:lnTo>
                  <a:cubicBezTo>
                    <a:pt x="342682" y="934398"/>
                    <a:pt x="265907" y="1011550"/>
                    <a:pt x="171232" y="1011550"/>
                  </a:cubicBezTo>
                  <a:cubicBezTo>
                    <a:pt x="76557" y="1011550"/>
                    <a:pt x="-218" y="934398"/>
                    <a:pt x="-218" y="839226"/>
                  </a:cubicBezTo>
                  <a:lnTo>
                    <a:pt x="-218" y="758661"/>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 name="任意多边形: 形状 12">
              <a:extLst>
                <a:ext uri="{FF2B5EF4-FFF2-40B4-BE49-F238E27FC236}">
                  <a16:creationId xmlns:a16="http://schemas.microsoft.com/office/drawing/2014/main" id="{B257188C-C05B-9C5B-F451-644BA7706169}"/>
                </a:ext>
              </a:extLst>
            </p:cNvPr>
            <p:cNvSpPr/>
            <p:nvPr/>
          </p:nvSpPr>
          <p:spPr>
            <a:xfrm>
              <a:off x="11499288" y="-25940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71" y="1337305"/>
                    <a:pt x="471270" y="1337305"/>
                  </a:cubicBezTo>
                  <a:cubicBezTo>
                    <a:pt x="731668"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 name="任意多边形: 形状 13">
              <a:extLst>
                <a:ext uri="{FF2B5EF4-FFF2-40B4-BE49-F238E27FC236}">
                  <a16:creationId xmlns:a16="http://schemas.microsoft.com/office/drawing/2014/main" id="{C0A52D7D-98C1-407C-4B6F-AC44159AE5A4}"/>
                </a:ext>
              </a:extLst>
            </p:cNvPr>
            <p:cNvSpPr/>
            <p:nvPr/>
          </p:nvSpPr>
          <p:spPr>
            <a:xfrm>
              <a:off x="11700420" y="3169326"/>
              <a:ext cx="411480" cy="725805"/>
            </a:xfrm>
            <a:custGeom>
              <a:avLst/>
              <a:gdLst>
                <a:gd name="connsiteX0" fmla="*/ -218 w 411480"/>
                <a:gd name="connsiteY0" fmla="*/ -5 h 725805"/>
                <a:gd name="connsiteX1" fmla="*/ -218 w 411480"/>
                <a:gd name="connsiteY1" fmla="*/ 314280 h 725805"/>
                <a:gd name="connsiteX2" fmla="*/ 411262 w 411480"/>
                <a:gd name="connsiteY2" fmla="*/ 725800 h 725805"/>
              </a:gdLst>
              <a:ahLst/>
              <a:cxnLst>
                <a:cxn ang="0">
                  <a:pos x="connsiteX0" y="connsiteY0"/>
                </a:cxn>
                <a:cxn ang="0">
                  <a:pos x="connsiteX1" y="connsiteY1"/>
                </a:cxn>
                <a:cxn ang="0">
                  <a:pos x="connsiteX2" y="connsiteY2"/>
                </a:cxn>
              </a:cxnLst>
              <a:rect l="l" t="t" r="r" b="b"/>
              <a:pathLst>
                <a:path w="411480" h="725805">
                  <a:moveTo>
                    <a:pt x="-218" y="-5"/>
                  </a:moveTo>
                  <a:lnTo>
                    <a:pt x="-218" y="314280"/>
                  </a:lnTo>
                  <a:cubicBezTo>
                    <a:pt x="-218" y="541560"/>
                    <a:pt x="184011" y="725800"/>
                    <a:pt x="411262" y="72580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5" name="任意多边形: 形状 14">
              <a:extLst>
                <a:ext uri="{FF2B5EF4-FFF2-40B4-BE49-F238E27FC236}">
                  <a16:creationId xmlns:a16="http://schemas.microsoft.com/office/drawing/2014/main" id="{6494E221-E131-A34E-9955-87B4447BC592}"/>
                </a:ext>
              </a:extLst>
            </p:cNvPr>
            <p:cNvSpPr/>
            <p:nvPr/>
          </p:nvSpPr>
          <p:spPr>
            <a:xfrm>
              <a:off x="8031638" y="4435423"/>
              <a:ext cx="520065" cy="1074420"/>
            </a:xfrm>
            <a:custGeom>
              <a:avLst/>
              <a:gdLst>
                <a:gd name="connsiteX0" fmla="*/ -218 w 520065"/>
                <a:gd name="connsiteY0" fmla="*/ 1074415 h 1074420"/>
                <a:gd name="connsiteX1" fmla="*/ -218 w 520065"/>
                <a:gd name="connsiteY1" fmla="*/ 582468 h 1074420"/>
                <a:gd name="connsiteX2" fmla="*/ 519847 w 520065"/>
                <a:gd name="connsiteY2" fmla="*/ -5 h 1074420"/>
              </a:gdLst>
              <a:ahLst/>
              <a:cxnLst>
                <a:cxn ang="0">
                  <a:pos x="connsiteX0" y="connsiteY0"/>
                </a:cxn>
                <a:cxn ang="0">
                  <a:pos x="connsiteX1" y="connsiteY1"/>
                </a:cxn>
                <a:cxn ang="0">
                  <a:pos x="connsiteX2" y="connsiteY2"/>
                </a:cxn>
              </a:cxnLst>
              <a:rect l="l" t="t" r="r" b="b"/>
              <a:pathLst>
                <a:path w="520065" h="1074420">
                  <a:moveTo>
                    <a:pt x="-218" y="1074415"/>
                  </a:moveTo>
                  <a:lnTo>
                    <a:pt x="-218" y="582468"/>
                  </a:lnTo>
                  <a:cubicBezTo>
                    <a:pt x="-218" y="299210"/>
                    <a:pt x="221758" y="61928"/>
                    <a:pt x="519847"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6" name="任意多边形: 形状 15">
              <a:extLst>
                <a:ext uri="{FF2B5EF4-FFF2-40B4-BE49-F238E27FC236}">
                  <a16:creationId xmlns:a16="http://schemas.microsoft.com/office/drawing/2014/main" id="{B92B3E57-F423-4274-CF49-B4A0492B9513}"/>
                </a:ext>
              </a:extLst>
            </p:cNvPr>
            <p:cNvSpPr/>
            <p:nvPr/>
          </p:nvSpPr>
          <p:spPr>
            <a:xfrm>
              <a:off x="8856165" y="199679"/>
              <a:ext cx="1237685" cy="634365"/>
            </a:xfrm>
            <a:custGeom>
              <a:avLst/>
              <a:gdLst>
                <a:gd name="connsiteX0" fmla="*/ -218 w 1314450"/>
                <a:gd name="connsiteY0" fmla="*/ -5 h 634365"/>
                <a:gd name="connsiteX1" fmla="*/ 601629 w 1314450"/>
                <a:gd name="connsiteY1" fmla="*/ -5 h 634365"/>
                <a:gd name="connsiteX2" fmla="*/ 1314232 w 1314450"/>
                <a:gd name="connsiteY2" fmla="*/ 634360 h 634365"/>
              </a:gdLst>
              <a:ahLst/>
              <a:cxnLst>
                <a:cxn ang="0">
                  <a:pos x="connsiteX0" y="connsiteY0"/>
                </a:cxn>
                <a:cxn ang="0">
                  <a:pos x="connsiteX1" y="connsiteY1"/>
                </a:cxn>
                <a:cxn ang="0">
                  <a:pos x="connsiteX2" y="connsiteY2"/>
                </a:cxn>
              </a:cxnLst>
              <a:rect l="l" t="t" r="r" b="b"/>
              <a:pathLst>
                <a:path w="1314450" h="634365">
                  <a:moveTo>
                    <a:pt x="-218" y="-5"/>
                  </a:moveTo>
                  <a:lnTo>
                    <a:pt x="601629" y="-5"/>
                  </a:lnTo>
                  <a:cubicBezTo>
                    <a:pt x="948186" y="-5"/>
                    <a:pt x="1238451" y="270755"/>
                    <a:pt x="1314232" y="634360"/>
                  </a:cubicBez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7" name="任意多边形: 形状 16">
              <a:extLst>
                <a:ext uri="{FF2B5EF4-FFF2-40B4-BE49-F238E27FC236}">
                  <a16:creationId xmlns:a16="http://schemas.microsoft.com/office/drawing/2014/main" id="{81858891-18B9-FE32-3B03-997845EC7F04}"/>
                </a:ext>
              </a:extLst>
            </p:cNvPr>
            <p:cNvSpPr/>
            <p:nvPr/>
          </p:nvSpPr>
          <p:spPr>
            <a:xfrm>
              <a:off x="9667894" y="1205599"/>
              <a:ext cx="405765" cy="1554480"/>
            </a:xfrm>
            <a:custGeom>
              <a:avLst/>
              <a:gdLst>
                <a:gd name="connsiteX0" fmla="*/ 405541 w 405765"/>
                <a:gd name="connsiteY0" fmla="*/ 1554475 h 1554480"/>
                <a:gd name="connsiteX1" fmla="*/ 405547 w 405765"/>
                <a:gd name="connsiteY1" fmla="*/ 406886 h 1554480"/>
                <a:gd name="connsiteX2" fmla="*/ -218 w 405765"/>
                <a:gd name="connsiteY2" fmla="*/ -5 h 1554480"/>
              </a:gdLst>
              <a:ahLst/>
              <a:cxnLst>
                <a:cxn ang="0">
                  <a:pos x="connsiteX0" y="connsiteY0"/>
                </a:cxn>
                <a:cxn ang="0">
                  <a:pos x="connsiteX1" y="connsiteY1"/>
                </a:cxn>
                <a:cxn ang="0">
                  <a:pos x="connsiteX2" y="connsiteY2"/>
                </a:cxn>
              </a:cxnLst>
              <a:rect l="l" t="t" r="r" b="b"/>
              <a:pathLst>
                <a:path w="405765" h="1554480">
                  <a:moveTo>
                    <a:pt x="405541" y="1554475"/>
                  </a:moveTo>
                  <a:lnTo>
                    <a:pt x="405547" y="406886"/>
                  </a:lnTo>
                  <a:cubicBezTo>
                    <a:pt x="405547" y="182172"/>
                    <a:pt x="223878" y="-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8" name="任意多边形: 形状 17">
              <a:extLst>
                <a:ext uri="{FF2B5EF4-FFF2-40B4-BE49-F238E27FC236}">
                  <a16:creationId xmlns:a16="http://schemas.microsoft.com/office/drawing/2014/main" id="{1BC1B61D-61DB-6F2F-1AF0-BD360C02F6C9}"/>
                </a:ext>
              </a:extLst>
            </p:cNvPr>
            <p:cNvSpPr/>
            <p:nvPr/>
          </p:nvSpPr>
          <p:spPr>
            <a:xfrm>
              <a:off x="9468307" y="4313141"/>
              <a:ext cx="497205" cy="1000125"/>
            </a:xfrm>
            <a:custGeom>
              <a:avLst/>
              <a:gdLst>
                <a:gd name="connsiteX0" fmla="*/ 248385 w 497205"/>
                <a:gd name="connsiteY0" fmla="*/ 507247 h 1000125"/>
                <a:gd name="connsiteX1" fmla="*/ -218 w 497205"/>
                <a:gd name="connsiteY1" fmla="*/ 753661 h 1000125"/>
                <a:gd name="connsiteX2" fmla="*/ 248385 w 497205"/>
                <a:gd name="connsiteY2" fmla="*/ 1000120 h 1000125"/>
                <a:gd name="connsiteX3" fmla="*/ 496987 w 497205"/>
                <a:gd name="connsiteY3" fmla="*/ 753661 h 1000125"/>
                <a:gd name="connsiteX4" fmla="*/ 496987 w 497205"/>
                <a:gd name="connsiteY4" fmla="*/ -5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05" h="1000125">
                  <a:moveTo>
                    <a:pt x="248385" y="507247"/>
                  </a:moveTo>
                  <a:cubicBezTo>
                    <a:pt x="111110" y="507247"/>
                    <a:pt x="-218" y="617558"/>
                    <a:pt x="-218" y="753661"/>
                  </a:cubicBezTo>
                  <a:cubicBezTo>
                    <a:pt x="-218" y="889769"/>
                    <a:pt x="111110" y="1000120"/>
                    <a:pt x="248385" y="1000120"/>
                  </a:cubicBezTo>
                  <a:cubicBezTo>
                    <a:pt x="385659" y="1000120"/>
                    <a:pt x="496987" y="889769"/>
                    <a:pt x="496987" y="753661"/>
                  </a:cubicBezTo>
                  <a:lnTo>
                    <a:pt x="49698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9" name="任意多边形: 形状 18">
              <a:extLst>
                <a:ext uri="{FF2B5EF4-FFF2-40B4-BE49-F238E27FC236}">
                  <a16:creationId xmlns:a16="http://schemas.microsoft.com/office/drawing/2014/main" id="{A626E6BE-0F22-96E4-719D-260991E1E0DB}"/>
                </a:ext>
              </a:extLst>
            </p:cNvPr>
            <p:cNvSpPr/>
            <p:nvPr/>
          </p:nvSpPr>
          <p:spPr>
            <a:xfrm>
              <a:off x="10703317" y="6049838"/>
              <a:ext cx="971550" cy="451485"/>
            </a:xfrm>
            <a:custGeom>
              <a:avLst/>
              <a:gdLst>
                <a:gd name="connsiteX0" fmla="*/ 524596 w 971550"/>
                <a:gd name="connsiteY0" fmla="*/ 225738 h 451485"/>
                <a:gd name="connsiteX1" fmla="*/ 747990 w 971550"/>
                <a:gd name="connsiteY1" fmla="*/ 451480 h 451485"/>
                <a:gd name="connsiteX2" fmla="*/ 971332 w 971550"/>
                <a:gd name="connsiteY2" fmla="*/ 225738 h 451485"/>
                <a:gd name="connsiteX3" fmla="*/ 747990 w 971550"/>
                <a:gd name="connsiteY3" fmla="*/ -5 h 451485"/>
                <a:gd name="connsiteX4" fmla="*/ -218 w 971550"/>
                <a:gd name="connsiteY4" fmla="*/ -5 h 451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451484">
                  <a:moveTo>
                    <a:pt x="524596" y="225738"/>
                  </a:moveTo>
                  <a:cubicBezTo>
                    <a:pt x="524596" y="350382"/>
                    <a:pt x="624626" y="451480"/>
                    <a:pt x="747990" y="451480"/>
                  </a:cubicBezTo>
                  <a:cubicBezTo>
                    <a:pt x="871377" y="451480"/>
                    <a:pt x="971332" y="350382"/>
                    <a:pt x="971332" y="225738"/>
                  </a:cubicBezTo>
                  <a:cubicBezTo>
                    <a:pt x="971332" y="101093"/>
                    <a:pt x="871377" y="-5"/>
                    <a:pt x="747990"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0" name="任意多边形: 形状 19">
              <a:extLst>
                <a:ext uri="{FF2B5EF4-FFF2-40B4-BE49-F238E27FC236}">
                  <a16:creationId xmlns:a16="http://schemas.microsoft.com/office/drawing/2014/main" id="{19B1F5D8-8C19-50E3-975C-1DE5A6F3E6BA}"/>
                </a:ext>
              </a:extLst>
            </p:cNvPr>
            <p:cNvSpPr/>
            <p:nvPr/>
          </p:nvSpPr>
          <p:spPr>
            <a:xfrm>
              <a:off x="9925008" y="6364162"/>
              <a:ext cx="988695" cy="422910"/>
            </a:xfrm>
            <a:custGeom>
              <a:avLst/>
              <a:gdLst>
                <a:gd name="connsiteX0" fmla="*/ 210048 w 988695"/>
                <a:gd name="connsiteY0" fmla="*/ -5 h 422910"/>
                <a:gd name="connsiteX1" fmla="*/ 778211 w 988695"/>
                <a:gd name="connsiteY1" fmla="*/ -5 h 422910"/>
                <a:gd name="connsiteX2" fmla="*/ 988477 w 988695"/>
                <a:gd name="connsiteY2" fmla="*/ 211450 h 422910"/>
                <a:gd name="connsiteX3" fmla="*/ 778211 w 988695"/>
                <a:gd name="connsiteY3" fmla="*/ 422905 h 422910"/>
                <a:gd name="connsiteX4" fmla="*/ 210048 w 988695"/>
                <a:gd name="connsiteY4" fmla="*/ 422905 h 422910"/>
                <a:gd name="connsiteX5" fmla="*/ -218 w 988695"/>
                <a:gd name="connsiteY5" fmla="*/ 211450 h 422910"/>
                <a:gd name="connsiteX6" fmla="*/ 210048 w 988695"/>
                <a:gd name="connsiteY6" fmla="*/ -5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694" h="422909">
                  <a:moveTo>
                    <a:pt x="210048" y="-5"/>
                  </a:moveTo>
                  <a:lnTo>
                    <a:pt x="778211" y="-5"/>
                  </a:lnTo>
                  <a:cubicBezTo>
                    <a:pt x="894351" y="-5"/>
                    <a:pt x="988477" y="94636"/>
                    <a:pt x="988477" y="211450"/>
                  </a:cubicBezTo>
                  <a:cubicBezTo>
                    <a:pt x="988477" y="328264"/>
                    <a:pt x="894351" y="422905"/>
                    <a:pt x="778211" y="422905"/>
                  </a:cubicBezTo>
                  <a:lnTo>
                    <a:pt x="210048" y="422905"/>
                  </a:lnTo>
                  <a:cubicBezTo>
                    <a:pt x="93925" y="422905"/>
                    <a:pt x="-218" y="328264"/>
                    <a:pt x="-218" y="211450"/>
                  </a:cubicBezTo>
                  <a:cubicBezTo>
                    <a:pt x="-218" y="94636"/>
                    <a:pt x="93925" y="-5"/>
                    <a:pt x="210048" y="-5"/>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1" name="任意多边形: 形状 20">
              <a:extLst>
                <a:ext uri="{FF2B5EF4-FFF2-40B4-BE49-F238E27FC236}">
                  <a16:creationId xmlns:a16="http://schemas.microsoft.com/office/drawing/2014/main" id="{12221894-F594-93EA-3E2F-3538709A4C86}"/>
                </a:ext>
              </a:extLst>
            </p:cNvPr>
            <p:cNvSpPr/>
            <p:nvPr/>
          </p:nvSpPr>
          <p:spPr>
            <a:xfrm>
              <a:off x="8136739" y="1778935"/>
              <a:ext cx="1028700" cy="525292"/>
            </a:xfrm>
            <a:custGeom>
              <a:avLst/>
              <a:gdLst>
                <a:gd name="connsiteX0" fmla="*/ 1028482 w 1028700"/>
                <a:gd name="connsiteY0" fmla="*/ -5 h 514350"/>
                <a:gd name="connsiteX1" fmla="*/ 514132 w 1028700"/>
                <a:gd name="connsiteY1" fmla="*/ 514345 h 514350"/>
                <a:gd name="connsiteX2" fmla="*/ -218 w 1028700"/>
                <a:gd name="connsiteY2" fmla="*/ -5 h 514350"/>
              </a:gdLst>
              <a:ahLst/>
              <a:cxnLst>
                <a:cxn ang="0">
                  <a:pos x="connsiteX0" y="connsiteY0"/>
                </a:cxn>
                <a:cxn ang="0">
                  <a:pos x="connsiteX1" y="connsiteY1"/>
                </a:cxn>
                <a:cxn ang="0">
                  <a:pos x="connsiteX2" y="connsiteY2"/>
                </a:cxn>
              </a:cxnLst>
              <a:rect l="l" t="t" r="r" b="b"/>
              <a:pathLst>
                <a:path w="1028700" h="514350">
                  <a:moveTo>
                    <a:pt x="1028482" y="-5"/>
                  </a:moveTo>
                  <a:cubicBezTo>
                    <a:pt x="1028482" y="284065"/>
                    <a:pt x="798202" y="514345"/>
                    <a:pt x="514132" y="514345"/>
                  </a:cubicBezTo>
                  <a:cubicBezTo>
                    <a:pt x="230062" y="514345"/>
                    <a:pt x="-218" y="28406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2" name="任意多边形: 形状 21">
              <a:extLst>
                <a:ext uri="{FF2B5EF4-FFF2-40B4-BE49-F238E27FC236}">
                  <a16:creationId xmlns:a16="http://schemas.microsoft.com/office/drawing/2014/main" id="{A0237FBD-5658-9995-637F-D1FC591C3B96}"/>
                </a:ext>
              </a:extLst>
            </p:cNvPr>
            <p:cNvSpPr/>
            <p:nvPr/>
          </p:nvSpPr>
          <p:spPr>
            <a:xfrm>
              <a:off x="9154183" y="1356025"/>
              <a:ext cx="445770" cy="851535"/>
            </a:xfrm>
            <a:custGeom>
              <a:avLst/>
              <a:gdLst>
                <a:gd name="connsiteX0" fmla="*/ 445552 w 445770"/>
                <a:gd name="connsiteY0" fmla="*/ 851530 h 851535"/>
                <a:gd name="connsiteX1" fmla="*/ 445552 w 445770"/>
                <a:gd name="connsiteY1" fmla="*/ 222891 h 851535"/>
                <a:gd name="connsiteX2" fmla="*/ 222667 w 445770"/>
                <a:gd name="connsiteY2" fmla="*/ -5 h 851535"/>
                <a:gd name="connsiteX3" fmla="*/ -218 w 445770"/>
                <a:gd name="connsiteY3" fmla="*/ 222891 h 851535"/>
                <a:gd name="connsiteX4" fmla="*/ -218 w 445770"/>
                <a:gd name="connsiteY4" fmla="*/ 320195 h 85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0" h="851535">
                  <a:moveTo>
                    <a:pt x="445552" y="851530"/>
                  </a:moveTo>
                  <a:lnTo>
                    <a:pt x="445552" y="222891"/>
                  </a:lnTo>
                  <a:cubicBezTo>
                    <a:pt x="445552" y="99790"/>
                    <a:pt x="345762" y="-5"/>
                    <a:pt x="222667" y="-5"/>
                  </a:cubicBezTo>
                  <a:cubicBezTo>
                    <a:pt x="99572" y="-5"/>
                    <a:pt x="-218" y="99790"/>
                    <a:pt x="-218" y="222891"/>
                  </a:cubicBezTo>
                  <a:lnTo>
                    <a:pt x="-218" y="32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 name="任意多边形: 形状 22">
              <a:extLst>
                <a:ext uri="{FF2B5EF4-FFF2-40B4-BE49-F238E27FC236}">
                  <a16:creationId xmlns:a16="http://schemas.microsoft.com/office/drawing/2014/main" id="{01276CDC-6BBB-9A72-9C4A-6BA8177BBD72}"/>
                </a:ext>
              </a:extLst>
            </p:cNvPr>
            <p:cNvSpPr/>
            <p:nvPr/>
          </p:nvSpPr>
          <p:spPr>
            <a:xfrm>
              <a:off x="8849162" y="2612837"/>
              <a:ext cx="308610" cy="302895"/>
            </a:xfrm>
            <a:custGeom>
              <a:avLst/>
              <a:gdLst>
                <a:gd name="connsiteX0" fmla="*/ 308392 w 308610"/>
                <a:gd name="connsiteY0" fmla="*/ 151443 h 302895"/>
                <a:gd name="connsiteX1" fmla="*/ 154087 w 308610"/>
                <a:gd name="connsiteY1" fmla="*/ 302890 h 302895"/>
                <a:gd name="connsiteX2" fmla="*/ -218 w 308610"/>
                <a:gd name="connsiteY2" fmla="*/ 151443 h 302895"/>
                <a:gd name="connsiteX3" fmla="*/ 154087 w 308610"/>
                <a:gd name="connsiteY3" fmla="*/ -5 h 302895"/>
                <a:gd name="connsiteX4" fmla="*/ 308392 w 308610"/>
                <a:gd name="connsiteY4" fmla="*/ 151443 h 302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2895">
                  <a:moveTo>
                    <a:pt x="308392" y="151443"/>
                  </a:moveTo>
                  <a:cubicBezTo>
                    <a:pt x="308392" y="235085"/>
                    <a:pt x="239307" y="302890"/>
                    <a:pt x="154087" y="302890"/>
                  </a:cubicBezTo>
                  <a:cubicBezTo>
                    <a:pt x="68867" y="302890"/>
                    <a:pt x="-218" y="235085"/>
                    <a:pt x="-218" y="151443"/>
                  </a:cubicBezTo>
                  <a:cubicBezTo>
                    <a:pt x="-218" y="67800"/>
                    <a:pt x="68867" y="-5"/>
                    <a:pt x="154087" y="-5"/>
                  </a:cubicBezTo>
                  <a:cubicBezTo>
                    <a:pt x="239307" y="-5"/>
                    <a:pt x="308392" y="67800"/>
                    <a:pt x="308392" y="151443"/>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4" name="任意多边形: 形状 23">
              <a:extLst>
                <a:ext uri="{FF2B5EF4-FFF2-40B4-BE49-F238E27FC236}">
                  <a16:creationId xmlns:a16="http://schemas.microsoft.com/office/drawing/2014/main" id="{2AE19B20-6E00-9610-45CE-8785515F165A}"/>
                </a:ext>
              </a:extLst>
            </p:cNvPr>
            <p:cNvSpPr/>
            <p:nvPr/>
          </p:nvSpPr>
          <p:spPr>
            <a:xfrm>
              <a:off x="8422489" y="830244"/>
              <a:ext cx="445770" cy="1097277"/>
            </a:xfrm>
            <a:custGeom>
              <a:avLst/>
              <a:gdLst>
                <a:gd name="connsiteX0" fmla="*/ -218 w 445770"/>
                <a:gd name="connsiteY0" fmla="*/ 852816 h 1074420"/>
                <a:gd name="connsiteX1" fmla="*/ -218 w 445770"/>
                <a:gd name="connsiteY1" fmla="*/ 221594 h 1074420"/>
                <a:gd name="connsiteX2" fmla="*/ 222667 w 445770"/>
                <a:gd name="connsiteY2" fmla="*/ -5 h 1074420"/>
                <a:gd name="connsiteX3" fmla="*/ 445552 w 445770"/>
                <a:gd name="connsiteY3" fmla="*/ 221594 h 1074420"/>
                <a:gd name="connsiteX4" fmla="*/ 445552 w 445770"/>
                <a:gd name="connsiteY4" fmla="*/ 852816 h 1074420"/>
                <a:gd name="connsiteX5" fmla="*/ 222667 w 445770"/>
                <a:gd name="connsiteY5" fmla="*/ 1074415 h 1074420"/>
                <a:gd name="connsiteX6" fmla="*/ -218 w 445770"/>
                <a:gd name="connsiteY6" fmla="*/ 852816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70" h="1074420">
                  <a:moveTo>
                    <a:pt x="-218" y="852816"/>
                  </a:moveTo>
                  <a:lnTo>
                    <a:pt x="-218" y="221594"/>
                  </a:lnTo>
                  <a:cubicBezTo>
                    <a:pt x="-218" y="99207"/>
                    <a:pt x="99572" y="-5"/>
                    <a:pt x="222667" y="-5"/>
                  </a:cubicBezTo>
                  <a:cubicBezTo>
                    <a:pt x="345762" y="-5"/>
                    <a:pt x="445552" y="99207"/>
                    <a:pt x="445552" y="221594"/>
                  </a:cubicBezTo>
                  <a:lnTo>
                    <a:pt x="445552" y="852816"/>
                  </a:lnTo>
                  <a:cubicBezTo>
                    <a:pt x="445552" y="975203"/>
                    <a:pt x="345762" y="1074415"/>
                    <a:pt x="222667" y="1074415"/>
                  </a:cubicBezTo>
                  <a:cubicBezTo>
                    <a:pt x="99572" y="1074415"/>
                    <a:pt x="-218" y="975203"/>
                    <a:pt x="-218" y="852816"/>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 name="任意多边形: 形状 24">
              <a:extLst>
                <a:ext uri="{FF2B5EF4-FFF2-40B4-BE49-F238E27FC236}">
                  <a16:creationId xmlns:a16="http://schemas.microsoft.com/office/drawing/2014/main" id="{A28D9B26-5CE3-9DB6-F699-3C4346F419B4}"/>
                </a:ext>
              </a:extLst>
            </p:cNvPr>
            <p:cNvSpPr/>
            <p:nvPr/>
          </p:nvSpPr>
          <p:spPr>
            <a:xfrm>
              <a:off x="6858826" y="1530609"/>
              <a:ext cx="428625" cy="1600200"/>
            </a:xfrm>
            <a:custGeom>
              <a:avLst/>
              <a:gdLst>
                <a:gd name="connsiteX0" fmla="*/ 214095 w 428625"/>
                <a:gd name="connsiteY0" fmla="*/ 425820 h 1600200"/>
                <a:gd name="connsiteX1" fmla="*/ 428407 w 428625"/>
                <a:gd name="connsiteY1" fmla="*/ 212907 h 1600200"/>
                <a:gd name="connsiteX2" fmla="*/ 214095 w 428625"/>
                <a:gd name="connsiteY2" fmla="*/ -5 h 1600200"/>
                <a:gd name="connsiteX3" fmla="*/ -218 w 428625"/>
                <a:gd name="connsiteY3" fmla="*/ 212907 h 1600200"/>
                <a:gd name="connsiteX4" fmla="*/ -218 w 428625"/>
                <a:gd name="connsiteY4" fmla="*/ 1600195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1600200">
                  <a:moveTo>
                    <a:pt x="214095" y="425820"/>
                  </a:moveTo>
                  <a:cubicBezTo>
                    <a:pt x="332458" y="425820"/>
                    <a:pt x="428407" y="330499"/>
                    <a:pt x="428407" y="212907"/>
                  </a:cubicBezTo>
                  <a:cubicBezTo>
                    <a:pt x="428407" y="95315"/>
                    <a:pt x="332458" y="-5"/>
                    <a:pt x="214095" y="-5"/>
                  </a:cubicBezTo>
                  <a:cubicBezTo>
                    <a:pt x="95731" y="-5"/>
                    <a:pt x="-218" y="95315"/>
                    <a:pt x="-218" y="212907"/>
                  </a:cubicBezTo>
                  <a:lnTo>
                    <a:pt x="-218" y="160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 name="任意多边形: 形状 25">
              <a:extLst>
                <a:ext uri="{FF2B5EF4-FFF2-40B4-BE49-F238E27FC236}">
                  <a16:creationId xmlns:a16="http://schemas.microsoft.com/office/drawing/2014/main" id="{63EF351F-4A49-7591-4E10-84118A3BC5D2}"/>
                </a:ext>
              </a:extLst>
            </p:cNvPr>
            <p:cNvSpPr/>
            <p:nvPr/>
          </p:nvSpPr>
          <p:spPr>
            <a:xfrm>
              <a:off x="7588743" y="2911209"/>
              <a:ext cx="451485" cy="445770"/>
            </a:xfrm>
            <a:custGeom>
              <a:avLst/>
              <a:gdLst>
                <a:gd name="connsiteX0" fmla="*/ 225525 w 451485"/>
                <a:gd name="connsiteY0" fmla="*/ -5 h 445770"/>
                <a:gd name="connsiteX1" fmla="*/ -218 w 451485"/>
                <a:gd name="connsiteY1" fmla="*/ 222880 h 445770"/>
                <a:gd name="connsiteX2" fmla="*/ 225525 w 451485"/>
                <a:gd name="connsiteY2" fmla="*/ 445765 h 445770"/>
                <a:gd name="connsiteX3" fmla="*/ 451267 w 451485"/>
                <a:gd name="connsiteY3" fmla="*/ 222880 h 445770"/>
                <a:gd name="connsiteX4" fmla="*/ 451267 w 451485"/>
                <a:gd name="connsiteY4" fmla="*/ -5 h 44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84" h="445770">
                  <a:moveTo>
                    <a:pt x="225525" y="-5"/>
                  </a:moveTo>
                  <a:cubicBezTo>
                    <a:pt x="100880" y="-5"/>
                    <a:pt x="-218" y="99785"/>
                    <a:pt x="-218" y="222880"/>
                  </a:cubicBezTo>
                  <a:cubicBezTo>
                    <a:pt x="-218" y="345975"/>
                    <a:pt x="100880" y="445765"/>
                    <a:pt x="225525" y="445765"/>
                  </a:cubicBezTo>
                  <a:cubicBezTo>
                    <a:pt x="350169" y="445765"/>
                    <a:pt x="451267" y="345975"/>
                    <a:pt x="451267" y="222880"/>
                  </a:cubicBezTo>
                  <a:lnTo>
                    <a:pt x="45126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 name="任意多边形: 形状 26">
              <a:extLst>
                <a:ext uri="{FF2B5EF4-FFF2-40B4-BE49-F238E27FC236}">
                  <a16:creationId xmlns:a16="http://schemas.microsoft.com/office/drawing/2014/main" id="{EDCE6815-B308-1172-0271-4E85E4727BE4}"/>
                </a:ext>
              </a:extLst>
            </p:cNvPr>
            <p:cNvSpPr/>
            <p:nvPr/>
          </p:nvSpPr>
          <p:spPr>
            <a:xfrm>
              <a:off x="10911280" y="4186596"/>
              <a:ext cx="1171575" cy="1200150"/>
            </a:xfrm>
            <a:custGeom>
              <a:avLst/>
              <a:gdLst>
                <a:gd name="connsiteX0" fmla="*/ -218 w 1171575"/>
                <a:gd name="connsiteY0" fmla="*/ 621524 h 1200150"/>
                <a:gd name="connsiteX1" fmla="*/ 585570 w 1171575"/>
                <a:gd name="connsiteY1" fmla="*/ 1200145 h 1200150"/>
                <a:gd name="connsiteX2" fmla="*/ 1171357 w 1171575"/>
                <a:gd name="connsiteY2" fmla="*/ 621524 h 1200150"/>
                <a:gd name="connsiteX3" fmla="*/ 1171357 w 1171575"/>
                <a:gd name="connsiteY3" fmla="*/ -5 h 1200150"/>
              </a:gdLst>
              <a:ahLst/>
              <a:cxnLst>
                <a:cxn ang="0">
                  <a:pos x="connsiteX0" y="connsiteY0"/>
                </a:cxn>
                <a:cxn ang="0">
                  <a:pos x="connsiteX1" y="connsiteY1"/>
                </a:cxn>
                <a:cxn ang="0">
                  <a:pos x="connsiteX2" y="connsiteY2"/>
                </a:cxn>
                <a:cxn ang="0">
                  <a:pos x="connsiteX3" y="connsiteY3"/>
                </a:cxn>
              </a:cxnLst>
              <a:rect l="l" t="t" r="r" b="b"/>
              <a:pathLst>
                <a:path w="1171575" h="1200150">
                  <a:moveTo>
                    <a:pt x="-218" y="621524"/>
                  </a:moveTo>
                  <a:cubicBezTo>
                    <a:pt x="-218" y="941090"/>
                    <a:pt x="262043" y="1200145"/>
                    <a:pt x="585570" y="1200145"/>
                  </a:cubicBezTo>
                  <a:cubicBezTo>
                    <a:pt x="909096" y="1200145"/>
                    <a:pt x="1171357" y="941090"/>
                    <a:pt x="1171357" y="621524"/>
                  </a:cubicBezTo>
                  <a:lnTo>
                    <a:pt x="1171357" y="-5"/>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 name="任意多边形: 形状 27">
              <a:extLst>
                <a:ext uri="{FF2B5EF4-FFF2-40B4-BE49-F238E27FC236}">
                  <a16:creationId xmlns:a16="http://schemas.microsoft.com/office/drawing/2014/main" id="{F4ED9499-EB41-3A12-0CAA-6999EE260C90}"/>
                </a:ext>
              </a:extLst>
            </p:cNvPr>
            <p:cNvSpPr/>
            <p:nvPr/>
          </p:nvSpPr>
          <p:spPr>
            <a:xfrm>
              <a:off x="10276915" y="4478061"/>
              <a:ext cx="1514475" cy="600075"/>
            </a:xfrm>
            <a:custGeom>
              <a:avLst/>
              <a:gdLst>
                <a:gd name="connsiteX0" fmla="*/ 329137 w 1514475"/>
                <a:gd name="connsiteY0" fmla="*/ 600070 h 600075"/>
                <a:gd name="connsiteX1" fmla="*/ 299991 w 1514475"/>
                <a:gd name="connsiteY1" fmla="*/ 600070 h 600075"/>
                <a:gd name="connsiteX2" fmla="*/ -218 w 1514475"/>
                <a:gd name="connsiteY2" fmla="*/ 300033 h 600075"/>
                <a:gd name="connsiteX3" fmla="*/ 299991 w 1514475"/>
                <a:gd name="connsiteY3" fmla="*/ -5 h 600075"/>
                <a:gd name="connsiteX4" fmla="*/ 1214048 w 1514475"/>
                <a:gd name="connsiteY4" fmla="*/ -5 h 600075"/>
                <a:gd name="connsiteX5" fmla="*/ 1514257 w 1514475"/>
                <a:gd name="connsiteY5" fmla="*/ 300033 h 600075"/>
                <a:gd name="connsiteX6" fmla="*/ 1214048 w 1514475"/>
                <a:gd name="connsiteY6" fmla="*/ 600070 h 600075"/>
                <a:gd name="connsiteX7" fmla="*/ 1205076 w 1514475"/>
                <a:gd name="connsiteY7" fmla="*/ 60007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4475" h="600075">
                  <a:moveTo>
                    <a:pt x="329137" y="600070"/>
                  </a:moveTo>
                  <a:lnTo>
                    <a:pt x="299991" y="600070"/>
                  </a:lnTo>
                  <a:cubicBezTo>
                    <a:pt x="134199" y="600070"/>
                    <a:pt x="-218" y="465739"/>
                    <a:pt x="-218" y="300033"/>
                  </a:cubicBezTo>
                  <a:cubicBezTo>
                    <a:pt x="-218" y="134326"/>
                    <a:pt x="134199" y="-5"/>
                    <a:pt x="299991" y="-5"/>
                  </a:cubicBezTo>
                  <a:lnTo>
                    <a:pt x="1214048" y="-5"/>
                  </a:lnTo>
                  <a:cubicBezTo>
                    <a:pt x="1379840" y="-5"/>
                    <a:pt x="1514257" y="134326"/>
                    <a:pt x="1514257" y="300033"/>
                  </a:cubicBezTo>
                  <a:cubicBezTo>
                    <a:pt x="1514257" y="465739"/>
                    <a:pt x="1379840" y="600070"/>
                    <a:pt x="1214048" y="600070"/>
                  </a:cubicBezTo>
                  <a:lnTo>
                    <a:pt x="1205076" y="600070"/>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9" name="任意多边形: 形状 28">
              <a:extLst>
                <a:ext uri="{FF2B5EF4-FFF2-40B4-BE49-F238E27FC236}">
                  <a16:creationId xmlns:a16="http://schemas.microsoft.com/office/drawing/2014/main" id="{AA75AC47-1D16-9C16-DDBA-62D1458FE080}"/>
                </a:ext>
              </a:extLst>
            </p:cNvPr>
            <p:cNvSpPr/>
            <p:nvPr/>
          </p:nvSpPr>
          <p:spPr>
            <a:xfrm>
              <a:off x="8902274" y="545436"/>
              <a:ext cx="817245" cy="445770"/>
            </a:xfrm>
            <a:custGeom>
              <a:avLst/>
              <a:gdLst>
                <a:gd name="connsiteX0" fmla="*/ -218 w 817245"/>
                <a:gd name="connsiteY0" fmla="*/ -5 h 445770"/>
                <a:gd name="connsiteX1" fmla="*/ 368571 w 817245"/>
                <a:gd name="connsiteY1" fmla="*/ -5 h 445770"/>
                <a:gd name="connsiteX2" fmla="*/ 817027 w 817245"/>
                <a:gd name="connsiteY2" fmla="*/ 445765 h 445770"/>
              </a:gdLst>
              <a:ahLst/>
              <a:cxnLst>
                <a:cxn ang="0">
                  <a:pos x="connsiteX0" y="connsiteY0"/>
                </a:cxn>
                <a:cxn ang="0">
                  <a:pos x="connsiteX1" y="connsiteY1"/>
                </a:cxn>
                <a:cxn ang="0">
                  <a:pos x="connsiteX2" y="connsiteY2"/>
                </a:cxn>
              </a:cxnLst>
              <a:rect l="l" t="t" r="r" b="b"/>
              <a:pathLst>
                <a:path w="817244" h="445770">
                  <a:moveTo>
                    <a:pt x="-218" y="-5"/>
                  </a:moveTo>
                  <a:lnTo>
                    <a:pt x="368571" y="-5"/>
                  </a:lnTo>
                  <a:cubicBezTo>
                    <a:pt x="616259" y="-5"/>
                    <a:pt x="817027" y="199574"/>
                    <a:pt x="817027" y="44576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0" name="任意多边形: 形状 29">
              <a:extLst>
                <a:ext uri="{FF2B5EF4-FFF2-40B4-BE49-F238E27FC236}">
                  <a16:creationId xmlns:a16="http://schemas.microsoft.com/office/drawing/2014/main" id="{20D9AD22-2287-9134-AB91-2EF94A3AE63E}"/>
                </a:ext>
              </a:extLst>
            </p:cNvPr>
            <p:cNvSpPr/>
            <p:nvPr/>
          </p:nvSpPr>
          <p:spPr>
            <a:xfrm>
              <a:off x="8936449" y="3468739"/>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1" name="任意多边形: 形状 30">
              <a:extLst>
                <a:ext uri="{FF2B5EF4-FFF2-40B4-BE49-F238E27FC236}">
                  <a16:creationId xmlns:a16="http://schemas.microsoft.com/office/drawing/2014/main" id="{6D2C1AE6-9BDE-FB99-A85B-95DF7933CA95}"/>
                </a:ext>
              </a:extLst>
            </p:cNvPr>
            <p:cNvSpPr/>
            <p:nvPr/>
          </p:nvSpPr>
          <p:spPr>
            <a:xfrm>
              <a:off x="8604981" y="3160129"/>
              <a:ext cx="1097276" cy="1097277"/>
            </a:xfrm>
            <a:custGeom>
              <a:avLst/>
              <a:gdLst>
                <a:gd name="connsiteX0" fmla="*/ 19233 w 1097276"/>
                <a:gd name="connsiteY0" fmla="*/ 397302 h 1097277"/>
                <a:gd name="connsiteX1" fmla="*/ 404173 w 1097276"/>
                <a:gd name="connsiteY1" fmla="*/ 1078735 h 1097277"/>
                <a:gd name="connsiteX2" fmla="*/ 1077611 w 1097276"/>
                <a:gd name="connsiteY2" fmla="*/ 681434 h 1097277"/>
                <a:gd name="connsiteX3" fmla="*/ 692672 w 1097276"/>
                <a:gd name="connsiteY3" fmla="*/ -5 h 1097277"/>
              </a:gdLst>
              <a:ahLst/>
              <a:cxnLst>
                <a:cxn ang="0">
                  <a:pos x="connsiteX0" y="connsiteY0"/>
                </a:cxn>
                <a:cxn ang="0">
                  <a:pos x="connsiteX1" y="connsiteY1"/>
                </a:cxn>
                <a:cxn ang="0">
                  <a:pos x="connsiteX2" y="connsiteY2"/>
                </a:cxn>
                <a:cxn ang="0">
                  <a:pos x="connsiteX3" y="connsiteY3"/>
                </a:cxn>
              </a:cxnLst>
              <a:rect l="l" t="t" r="r" b="b"/>
              <a:pathLst>
                <a:path w="1097276" h="1097277">
                  <a:moveTo>
                    <a:pt x="19233" y="397302"/>
                  </a:moveTo>
                  <a:cubicBezTo>
                    <a:pt x="-60451" y="695190"/>
                    <a:pt x="111913" y="1000269"/>
                    <a:pt x="404173" y="1078735"/>
                  </a:cubicBezTo>
                  <a:cubicBezTo>
                    <a:pt x="696438" y="1157208"/>
                    <a:pt x="997939" y="979323"/>
                    <a:pt x="1077611" y="681434"/>
                  </a:cubicBezTo>
                  <a:cubicBezTo>
                    <a:pt x="1157284" y="383552"/>
                    <a:pt x="984931" y="78473"/>
                    <a:pt x="692672"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0" name="任意多边形: 形状 229">
              <a:extLst>
                <a:ext uri="{FF2B5EF4-FFF2-40B4-BE49-F238E27FC236}">
                  <a16:creationId xmlns:a16="http://schemas.microsoft.com/office/drawing/2014/main" id="{F4454EAE-5BAD-8159-A8BD-020BF327769A}"/>
                </a:ext>
              </a:extLst>
            </p:cNvPr>
            <p:cNvSpPr/>
            <p:nvPr/>
          </p:nvSpPr>
          <p:spPr>
            <a:xfrm>
              <a:off x="8447250" y="4846126"/>
              <a:ext cx="1428384" cy="752882"/>
            </a:xfrm>
            <a:custGeom>
              <a:avLst/>
              <a:gdLst>
                <a:gd name="connsiteX0" fmla="*/ 1428166 w 1428384"/>
                <a:gd name="connsiteY0" fmla="*/ 752878 h 752882"/>
                <a:gd name="connsiteX1" fmla="*/ 369405 w 1428384"/>
                <a:gd name="connsiteY1" fmla="*/ 752878 h 752882"/>
                <a:gd name="connsiteX2" fmla="*/ -218 w 1428384"/>
                <a:gd name="connsiteY2" fmla="*/ 376259 h 752882"/>
                <a:gd name="connsiteX3" fmla="*/ 369045 w 1428384"/>
                <a:gd name="connsiteY3" fmla="*/ -5 h 752882"/>
                <a:gd name="connsiteX4" fmla="*/ 738663 w 1428384"/>
                <a:gd name="connsiteY4" fmla="*/ 376613 h 752882"/>
                <a:gd name="connsiteX5" fmla="*/ 393940 w 1428384"/>
                <a:gd name="connsiteY5" fmla="*/ 376613 h 752882"/>
                <a:gd name="connsiteX6" fmla="*/ 393940 w 1428384"/>
                <a:gd name="connsiteY6" fmla="*/ 376613 h 75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384" h="752882">
                  <a:moveTo>
                    <a:pt x="1428166" y="752878"/>
                  </a:moveTo>
                  <a:lnTo>
                    <a:pt x="369405" y="752878"/>
                  </a:lnTo>
                  <a:cubicBezTo>
                    <a:pt x="165363" y="752769"/>
                    <a:pt x="-127" y="584160"/>
                    <a:pt x="-218" y="376259"/>
                  </a:cubicBezTo>
                  <a:cubicBezTo>
                    <a:pt x="-315" y="168353"/>
                    <a:pt x="165003" y="-108"/>
                    <a:pt x="369045" y="-5"/>
                  </a:cubicBezTo>
                  <a:cubicBezTo>
                    <a:pt x="573082" y="104"/>
                    <a:pt x="738577" y="168708"/>
                    <a:pt x="738663" y="376613"/>
                  </a:cubicBezTo>
                  <a:lnTo>
                    <a:pt x="393940" y="376613"/>
                  </a:lnTo>
                  <a:lnTo>
                    <a:pt x="393940" y="376613"/>
                  </a:ln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7" name="任意多边形: 形状 256">
              <a:extLst>
                <a:ext uri="{FF2B5EF4-FFF2-40B4-BE49-F238E27FC236}">
                  <a16:creationId xmlns:a16="http://schemas.microsoft.com/office/drawing/2014/main" id="{54B97CB2-B977-1E0A-F744-1DC600202317}"/>
                </a:ext>
              </a:extLst>
            </p:cNvPr>
            <p:cNvSpPr/>
            <p:nvPr/>
          </p:nvSpPr>
          <p:spPr>
            <a:xfrm>
              <a:off x="11350286" y="3217164"/>
              <a:ext cx="5715" cy="1011555"/>
            </a:xfrm>
            <a:custGeom>
              <a:avLst/>
              <a:gdLst>
                <a:gd name="connsiteX0" fmla="*/ -218 w 5715"/>
                <a:gd name="connsiteY0" fmla="*/ -5 h 1011555"/>
                <a:gd name="connsiteX1" fmla="*/ -218 w 5715"/>
                <a:gd name="connsiteY1" fmla="*/ 1011550 h 1011555"/>
              </a:gdLst>
              <a:ahLst/>
              <a:cxnLst>
                <a:cxn ang="0">
                  <a:pos x="connsiteX0" y="connsiteY0"/>
                </a:cxn>
                <a:cxn ang="0">
                  <a:pos x="connsiteX1" y="connsiteY1"/>
                </a:cxn>
              </a:cxnLst>
              <a:rect l="l" t="t" r="r" b="b"/>
              <a:pathLst>
                <a:path w="5715" h="1011555">
                  <a:moveTo>
                    <a:pt x="-218" y="-5"/>
                  </a:moveTo>
                  <a:cubicBezTo>
                    <a:pt x="-218" y="51190"/>
                    <a:pt x="-218" y="695693"/>
                    <a:pt x="-218" y="101155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8" name="任意多边形: 形状 257">
              <a:extLst>
                <a:ext uri="{FF2B5EF4-FFF2-40B4-BE49-F238E27FC236}">
                  <a16:creationId xmlns:a16="http://schemas.microsoft.com/office/drawing/2014/main" id="{5D58F6B7-83E3-1515-49AF-7B70AAB96202}"/>
                </a:ext>
              </a:extLst>
            </p:cNvPr>
            <p:cNvSpPr/>
            <p:nvPr/>
          </p:nvSpPr>
          <p:spPr>
            <a:xfrm>
              <a:off x="7083225" y="6310442"/>
              <a:ext cx="474345" cy="468630"/>
            </a:xfrm>
            <a:custGeom>
              <a:avLst/>
              <a:gdLst>
                <a:gd name="connsiteX0" fmla="*/ 474127 w 474345"/>
                <a:gd name="connsiteY0" fmla="*/ 234310 h 468630"/>
                <a:gd name="connsiteX1" fmla="*/ 236955 w 474345"/>
                <a:gd name="connsiteY1" fmla="*/ 468625 h 468630"/>
                <a:gd name="connsiteX2" fmla="*/ -218 w 474345"/>
                <a:gd name="connsiteY2" fmla="*/ 234310 h 468630"/>
                <a:gd name="connsiteX3" fmla="*/ 236955 w 474345"/>
                <a:gd name="connsiteY3" fmla="*/ -5 h 468630"/>
                <a:gd name="connsiteX4" fmla="*/ 474127 w 474345"/>
                <a:gd name="connsiteY4" fmla="*/ 234310 h 46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 h="468630">
                  <a:moveTo>
                    <a:pt x="474127" y="234310"/>
                  </a:moveTo>
                  <a:cubicBezTo>
                    <a:pt x="474127" y="363719"/>
                    <a:pt x="367941" y="468625"/>
                    <a:pt x="236955" y="468625"/>
                  </a:cubicBezTo>
                  <a:cubicBezTo>
                    <a:pt x="105968" y="468625"/>
                    <a:pt x="-218" y="363719"/>
                    <a:pt x="-218" y="234310"/>
                  </a:cubicBezTo>
                  <a:cubicBezTo>
                    <a:pt x="-218" y="104901"/>
                    <a:pt x="105968" y="-5"/>
                    <a:pt x="236955" y="-5"/>
                  </a:cubicBezTo>
                  <a:cubicBezTo>
                    <a:pt x="367941" y="-5"/>
                    <a:pt x="474127" y="104901"/>
                    <a:pt x="474127" y="234310"/>
                  </a:cubicBezTo>
                  <a:close/>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0" name="任意多边形: 形状 259">
              <a:extLst>
                <a:ext uri="{FF2B5EF4-FFF2-40B4-BE49-F238E27FC236}">
                  <a16:creationId xmlns:a16="http://schemas.microsoft.com/office/drawing/2014/main" id="{F2895652-AC59-72E5-085A-4DEF7CB4A153}"/>
                </a:ext>
              </a:extLst>
            </p:cNvPr>
            <p:cNvSpPr/>
            <p:nvPr/>
          </p:nvSpPr>
          <p:spPr>
            <a:xfrm>
              <a:off x="6786045" y="6013262"/>
              <a:ext cx="1034415" cy="1051560"/>
            </a:xfrm>
            <a:custGeom>
              <a:avLst/>
              <a:gdLst>
                <a:gd name="connsiteX0" fmla="*/ 1034197 w 1034415"/>
                <a:gd name="connsiteY0" fmla="*/ 525775 h 1051560"/>
                <a:gd name="connsiteX1" fmla="*/ 516990 w 1034415"/>
                <a:gd name="connsiteY1" fmla="*/ -5 h 1051560"/>
                <a:gd name="connsiteX2" fmla="*/ -218 w 1034415"/>
                <a:gd name="connsiteY2" fmla="*/ 525775 h 1051560"/>
                <a:gd name="connsiteX3" fmla="*/ 516990 w 1034415"/>
                <a:gd name="connsiteY3" fmla="*/ 1051555 h 1051560"/>
              </a:gdLst>
              <a:ahLst/>
              <a:cxnLst>
                <a:cxn ang="0">
                  <a:pos x="connsiteX0" y="connsiteY0"/>
                </a:cxn>
                <a:cxn ang="0">
                  <a:pos x="connsiteX1" y="connsiteY1"/>
                </a:cxn>
                <a:cxn ang="0">
                  <a:pos x="connsiteX2" y="connsiteY2"/>
                </a:cxn>
                <a:cxn ang="0">
                  <a:pos x="connsiteX3" y="connsiteY3"/>
                </a:cxn>
              </a:cxnLst>
              <a:rect l="l" t="t" r="r" b="b"/>
              <a:pathLst>
                <a:path w="1034415" h="1051560">
                  <a:moveTo>
                    <a:pt x="1034197" y="525775"/>
                  </a:moveTo>
                  <a:cubicBezTo>
                    <a:pt x="1034197" y="235396"/>
                    <a:pt x="802637" y="-5"/>
                    <a:pt x="516990" y="-5"/>
                  </a:cubicBezTo>
                  <a:cubicBezTo>
                    <a:pt x="231342" y="-5"/>
                    <a:pt x="-218" y="235396"/>
                    <a:pt x="-218" y="525775"/>
                  </a:cubicBezTo>
                  <a:cubicBezTo>
                    <a:pt x="-218" y="816155"/>
                    <a:pt x="231342" y="1051555"/>
                    <a:pt x="516990" y="10515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1" name="任意多边形: 形状 260">
              <a:extLst>
                <a:ext uri="{FF2B5EF4-FFF2-40B4-BE49-F238E27FC236}">
                  <a16:creationId xmlns:a16="http://schemas.microsoft.com/office/drawing/2014/main" id="{03913F72-743E-B28F-36DD-E66F13B21E93}"/>
                </a:ext>
              </a:extLst>
            </p:cNvPr>
            <p:cNvSpPr/>
            <p:nvPr/>
          </p:nvSpPr>
          <p:spPr>
            <a:xfrm rot="10800000">
              <a:off x="9256747" y="5738889"/>
              <a:ext cx="342900" cy="310948"/>
            </a:xfrm>
            <a:custGeom>
              <a:avLst/>
              <a:gdLst>
                <a:gd name="connsiteX0" fmla="*/ 165631 w 342900"/>
                <a:gd name="connsiteY0" fmla="*/ 325750 h 325755"/>
                <a:gd name="connsiteX1" fmla="*/ -218 w 342900"/>
                <a:gd name="connsiteY1" fmla="*/ 162873 h 325755"/>
                <a:gd name="connsiteX2" fmla="*/ 165631 w 342900"/>
                <a:gd name="connsiteY2" fmla="*/ -5 h 325755"/>
                <a:gd name="connsiteX3" fmla="*/ 342682 w 342900"/>
                <a:gd name="connsiteY3" fmla="*/ -5 h 325755"/>
              </a:gdLst>
              <a:ahLst/>
              <a:cxnLst>
                <a:cxn ang="0">
                  <a:pos x="connsiteX0" y="connsiteY0"/>
                </a:cxn>
                <a:cxn ang="0">
                  <a:pos x="connsiteX1" y="connsiteY1"/>
                </a:cxn>
                <a:cxn ang="0">
                  <a:pos x="connsiteX2" y="connsiteY2"/>
                </a:cxn>
                <a:cxn ang="0">
                  <a:pos x="connsiteX3" y="connsiteY3"/>
                </a:cxn>
              </a:cxnLst>
              <a:rect l="l" t="t" r="r" b="b"/>
              <a:pathLst>
                <a:path w="342900" h="325755">
                  <a:moveTo>
                    <a:pt x="165631" y="325750"/>
                  </a:moveTo>
                  <a:cubicBezTo>
                    <a:pt x="74031" y="325750"/>
                    <a:pt x="-218" y="252827"/>
                    <a:pt x="-218" y="162873"/>
                  </a:cubicBezTo>
                  <a:cubicBezTo>
                    <a:pt x="-218" y="72918"/>
                    <a:pt x="74031" y="-5"/>
                    <a:pt x="165631" y="-5"/>
                  </a:cubicBezTo>
                  <a:lnTo>
                    <a:pt x="34268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2" name="任意多边形: 形状 261">
              <a:extLst>
                <a:ext uri="{FF2B5EF4-FFF2-40B4-BE49-F238E27FC236}">
                  <a16:creationId xmlns:a16="http://schemas.microsoft.com/office/drawing/2014/main" id="{596F08BC-7338-4B0E-DFE4-72F6FD9DD7CB}"/>
                </a:ext>
              </a:extLst>
            </p:cNvPr>
            <p:cNvSpPr/>
            <p:nvPr/>
          </p:nvSpPr>
          <p:spPr>
            <a:xfrm rot="10800000">
              <a:off x="8148902" y="5948194"/>
              <a:ext cx="960120" cy="480060"/>
            </a:xfrm>
            <a:custGeom>
              <a:avLst/>
              <a:gdLst>
                <a:gd name="connsiteX0" fmla="*/ 479842 w 960120"/>
                <a:gd name="connsiteY0" fmla="*/ 502915 h 502920"/>
                <a:gd name="connsiteX1" fmla="*/ 696469 w 960120"/>
                <a:gd name="connsiteY1" fmla="*/ 502915 h 502920"/>
                <a:gd name="connsiteX2" fmla="*/ 959902 w 960120"/>
                <a:gd name="connsiteY2" fmla="*/ 251455 h 502920"/>
                <a:gd name="connsiteX3" fmla="*/ 696469 w 960120"/>
                <a:gd name="connsiteY3" fmla="*/ -5 h 502920"/>
                <a:gd name="connsiteX4" fmla="*/ 263215 w 960120"/>
                <a:gd name="connsiteY4" fmla="*/ -5 h 502920"/>
                <a:gd name="connsiteX5" fmla="*/ -218 w 960120"/>
                <a:gd name="connsiteY5" fmla="*/ 251455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9" h="502920">
                  <a:moveTo>
                    <a:pt x="479842" y="502915"/>
                  </a:moveTo>
                  <a:lnTo>
                    <a:pt x="696469" y="502915"/>
                  </a:lnTo>
                  <a:cubicBezTo>
                    <a:pt x="841961" y="502915"/>
                    <a:pt x="959902" y="390330"/>
                    <a:pt x="959902" y="251455"/>
                  </a:cubicBezTo>
                  <a:cubicBezTo>
                    <a:pt x="959902" y="112569"/>
                    <a:pt x="841961" y="-5"/>
                    <a:pt x="696469" y="-5"/>
                  </a:cubicBezTo>
                  <a:lnTo>
                    <a:pt x="263215" y="-5"/>
                  </a:lnTo>
                  <a:cubicBezTo>
                    <a:pt x="117722" y="-5"/>
                    <a:pt x="-218" y="112569"/>
                    <a:pt x="-218" y="2514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9" name="任意多边形: 形状 278">
              <a:extLst>
                <a:ext uri="{FF2B5EF4-FFF2-40B4-BE49-F238E27FC236}">
                  <a16:creationId xmlns:a16="http://schemas.microsoft.com/office/drawing/2014/main" id="{BD97A0C4-F478-DCEE-3297-2B0D67C90E20}"/>
                </a:ext>
              </a:extLst>
            </p:cNvPr>
            <p:cNvSpPr/>
            <p:nvPr/>
          </p:nvSpPr>
          <p:spPr>
            <a:xfrm rot="10800000">
              <a:off x="8183192" y="6307200"/>
              <a:ext cx="1320165" cy="458239"/>
            </a:xfrm>
            <a:custGeom>
              <a:avLst/>
              <a:gdLst>
                <a:gd name="connsiteX0" fmla="*/ -218 w 1320165"/>
                <a:gd name="connsiteY0" fmla="*/ 480055 h 480060"/>
                <a:gd name="connsiteX1" fmla="*/ 477762 w 1320165"/>
                <a:gd name="connsiteY1" fmla="*/ -5 h 480060"/>
                <a:gd name="connsiteX2" fmla="*/ 1319947 w 1320165"/>
                <a:gd name="connsiteY2" fmla="*/ -5 h 480060"/>
              </a:gdLst>
              <a:ahLst/>
              <a:cxnLst>
                <a:cxn ang="0">
                  <a:pos x="connsiteX0" y="connsiteY0"/>
                </a:cxn>
                <a:cxn ang="0">
                  <a:pos x="connsiteX1" y="connsiteY1"/>
                </a:cxn>
                <a:cxn ang="0">
                  <a:pos x="connsiteX2" y="connsiteY2"/>
                </a:cxn>
              </a:cxnLst>
              <a:rect l="l" t="t" r="r" b="b"/>
              <a:pathLst>
                <a:path w="1320165" h="480059">
                  <a:moveTo>
                    <a:pt x="-218" y="480055"/>
                  </a:moveTo>
                  <a:cubicBezTo>
                    <a:pt x="-218" y="214948"/>
                    <a:pt x="213780" y="-5"/>
                    <a:pt x="477762" y="-5"/>
                  </a:cubicBezTo>
                  <a:lnTo>
                    <a:pt x="131994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0" name="任意多边形: 形状 279">
              <a:extLst>
                <a:ext uri="{FF2B5EF4-FFF2-40B4-BE49-F238E27FC236}">
                  <a16:creationId xmlns:a16="http://schemas.microsoft.com/office/drawing/2014/main" id="{261D3702-221B-1780-7ED6-BBEDD7AE5E23}"/>
                </a:ext>
              </a:extLst>
            </p:cNvPr>
            <p:cNvSpPr/>
            <p:nvPr/>
          </p:nvSpPr>
          <p:spPr>
            <a:xfrm>
              <a:off x="6831166" y="5279195"/>
              <a:ext cx="5715" cy="480060"/>
            </a:xfrm>
            <a:custGeom>
              <a:avLst/>
              <a:gdLst>
                <a:gd name="connsiteX0" fmla="*/ -218 w 5715"/>
                <a:gd name="connsiteY0" fmla="*/ -5 h 480060"/>
                <a:gd name="connsiteX1" fmla="*/ -218 w 5715"/>
                <a:gd name="connsiteY1" fmla="*/ 480055 h 480060"/>
              </a:gdLst>
              <a:ahLst/>
              <a:cxnLst>
                <a:cxn ang="0">
                  <a:pos x="connsiteX0" y="connsiteY0"/>
                </a:cxn>
                <a:cxn ang="0">
                  <a:pos x="connsiteX1" y="connsiteY1"/>
                </a:cxn>
              </a:cxnLst>
              <a:rect l="l" t="t" r="r" b="b"/>
              <a:pathLst>
                <a:path w="5715" h="480059">
                  <a:moveTo>
                    <a:pt x="-218" y="-5"/>
                  </a:moveTo>
                  <a:cubicBezTo>
                    <a:pt x="-218" y="24272"/>
                    <a:pt x="-218" y="330128"/>
                    <a:pt x="-218" y="48005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2" name="任意多边形: 形状 281">
              <a:extLst>
                <a:ext uri="{FF2B5EF4-FFF2-40B4-BE49-F238E27FC236}">
                  <a16:creationId xmlns:a16="http://schemas.microsoft.com/office/drawing/2014/main" id="{0FAC7587-2881-54F3-2126-99245A42B2D6}"/>
                </a:ext>
              </a:extLst>
            </p:cNvPr>
            <p:cNvSpPr/>
            <p:nvPr/>
          </p:nvSpPr>
          <p:spPr>
            <a:xfrm>
              <a:off x="11035961" y="3788664"/>
              <a:ext cx="5715" cy="417195"/>
            </a:xfrm>
            <a:custGeom>
              <a:avLst/>
              <a:gdLst>
                <a:gd name="connsiteX0" fmla="*/ -218 w 5715"/>
                <a:gd name="connsiteY0" fmla="*/ -5 h 417195"/>
                <a:gd name="connsiteX1" fmla="*/ -218 w 5715"/>
                <a:gd name="connsiteY1" fmla="*/ 417190 h 417195"/>
              </a:gdLst>
              <a:ahLst/>
              <a:cxnLst>
                <a:cxn ang="0">
                  <a:pos x="connsiteX0" y="connsiteY0"/>
                </a:cxn>
                <a:cxn ang="0">
                  <a:pos x="connsiteX1" y="connsiteY1"/>
                </a:cxn>
              </a:cxnLst>
              <a:rect l="l" t="t" r="r" b="b"/>
              <a:pathLst>
                <a:path w="5715" h="417195">
                  <a:moveTo>
                    <a:pt x="-218" y="-5"/>
                  </a:moveTo>
                  <a:cubicBezTo>
                    <a:pt x="-218" y="21112"/>
                    <a:pt x="-218" y="286922"/>
                    <a:pt x="-218" y="417190"/>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3" name="任意多边形: 形状 282">
              <a:extLst>
                <a:ext uri="{FF2B5EF4-FFF2-40B4-BE49-F238E27FC236}">
                  <a16:creationId xmlns:a16="http://schemas.microsoft.com/office/drawing/2014/main" id="{55F35B32-29AD-9BA1-97D4-D0F6C854D2EA}"/>
                </a:ext>
              </a:extLst>
            </p:cNvPr>
            <p:cNvSpPr/>
            <p:nvPr/>
          </p:nvSpPr>
          <p:spPr>
            <a:xfrm>
              <a:off x="11137847" y="2487107"/>
              <a:ext cx="988695" cy="474345"/>
            </a:xfrm>
            <a:custGeom>
              <a:avLst/>
              <a:gdLst>
                <a:gd name="connsiteX0" fmla="*/ 468898 w 988695"/>
                <a:gd name="connsiteY0" fmla="*/ 237168 h 474345"/>
                <a:gd name="connsiteX1" fmla="*/ 234337 w 988695"/>
                <a:gd name="connsiteY1" fmla="*/ 474340 h 474345"/>
                <a:gd name="connsiteX2" fmla="*/ -218 w 988695"/>
                <a:gd name="connsiteY2" fmla="*/ 237168 h 474345"/>
                <a:gd name="connsiteX3" fmla="*/ 234337 w 988695"/>
                <a:gd name="connsiteY3" fmla="*/ -5 h 474345"/>
                <a:gd name="connsiteX4" fmla="*/ 988477 w 988695"/>
                <a:gd name="connsiteY4" fmla="*/ -5 h 474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94" h="474345">
                  <a:moveTo>
                    <a:pt x="468898" y="237168"/>
                  </a:moveTo>
                  <a:cubicBezTo>
                    <a:pt x="468898" y="368155"/>
                    <a:pt x="363902" y="474340"/>
                    <a:pt x="234337" y="474340"/>
                  </a:cubicBezTo>
                  <a:cubicBezTo>
                    <a:pt x="104778" y="474340"/>
                    <a:pt x="-218" y="368155"/>
                    <a:pt x="-218" y="237168"/>
                  </a:cubicBezTo>
                  <a:cubicBezTo>
                    <a:pt x="-218" y="106180"/>
                    <a:pt x="104778" y="-5"/>
                    <a:pt x="234337" y="-5"/>
                  </a:cubicBezTo>
                  <a:lnTo>
                    <a:pt x="98847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4" name="任意多边形: 形状 283">
              <a:extLst>
                <a:ext uri="{FF2B5EF4-FFF2-40B4-BE49-F238E27FC236}">
                  <a16:creationId xmlns:a16="http://schemas.microsoft.com/office/drawing/2014/main" id="{E3653699-FCBD-E4CF-E2C5-E32289D0F469}"/>
                </a:ext>
              </a:extLst>
            </p:cNvPr>
            <p:cNvSpPr/>
            <p:nvPr/>
          </p:nvSpPr>
          <p:spPr>
            <a:xfrm>
              <a:off x="10657787" y="1116931"/>
              <a:ext cx="342900" cy="1011555"/>
            </a:xfrm>
            <a:custGeom>
              <a:avLst/>
              <a:gdLst>
                <a:gd name="connsiteX0" fmla="*/ -218 w 342900"/>
                <a:gd name="connsiteY0" fmla="*/ 505773 h 1011555"/>
                <a:gd name="connsiteX1" fmla="*/ -218 w 342900"/>
                <a:gd name="connsiteY1" fmla="*/ 172319 h 1011555"/>
                <a:gd name="connsiteX2" fmla="*/ 171232 w 342900"/>
                <a:gd name="connsiteY2" fmla="*/ -5 h 1011555"/>
                <a:gd name="connsiteX3" fmla="*/ 342682 w 342900"/>
                <a:gd name="connsiteY3" fmla="*/ 172319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9"/>
                  </a:lnTo>
                  <a:cubicBezTo>
                    <a:pt x="-218" y="77148"/>
                    <a:pt x="76535" y="-5"/>
                    <a:pt x="171232" y="-5"/>
                  </a:cubicBezTo>
                  <a:cubicBezTo>
                    <a:pt x="265929" y="-5"/>
                    <a:pt x="342682" y="77148"/>
                    <a:pt x="342682" y="172319"/>
                  </a:cubicBezTo>
                  <a:lnTo>
                    <a:pt x="342682" y="839226"/>
                  </a:lnTo>
                  <a:cubicBezTo>
                    <a:pt x="342682" y="934398"/>
                    <a:pt x="265929" y="1011550"/>
                    <a:pt x="171232" y="1011550"/>
                  </a:cubicBezTo>
                  <a:cubicBezTo>
                    <a:pt x="76535" y="1011550"/>
                    <a:pt x="-218" y="934398"/>
                    <a:pt x="-218" y="839226"/>
                  </a:cubicBezTo>
                  <a:lnTo>
                    <a:pt x="-218" y="758661"/>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5" name="任意多边形: 形状 284">
              <a:extLst>
                <a:ext uri="{FF2B5EF4-FFF2-40B4-BE49-F238E27FC236}">
                  <a16:creationId xmlns:a16="http://schemas.microsoft.com/office/drawing/2014/main" id="{579E69F9-4CE2-B1A7-C6C4-96174A1380DC}"/>
                </a:ext>
              </a:extLst>
            </p:cNvPr>
            <p:cNvSpPr/>
            <p:nvPr/>
          </p:nvSpPr>
          <p:spPr>
            <a:xfrm>
              <a:off x="10360607" y="111693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94" y="1337305"/>
                    <a:pt x="471270" y="1337305"/>
                  </a:cubicBezTo>
                  <a:cubicBezTo>
                    <a:pt x="731645"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6" name="任意多边形: 形状 285">
              <a:extLst>
                <a:ext uri="{FF2B5EF4-FFF2-40B4-BE49-F238E27FC236}">
                  <a16:creationId xmlns:a16="http://schemas.microsoft.com/office/drawing/2014/main" id="{7887DB6B-86BA-B9E7-432B-69B2EBD2011F}"/>
                </a:ext>
              </a:extLst>
            </p:cNvPr>
            <p:cNvSpPr/>
            <p:nvPr/>
          </p:nvSpPr>
          <p:spPr>
            <a:xfrm>
              <a:off x="11620500" y="1375530"/>
              <a:ext cx="571500" cy="325755"/>
            </a:xfrm>
            <a:custGeom>
              <a:avLst/>
              <a:gdLst>
                <a:gd name="connsiteX0" fmla="*/ 571282 w 571500"/>
                <a:gd name="connsiteY0" fmla="*/ -5 h 325755"/>
                <a:gd name="connsiteX1" fmla="*/ 323794 w 571500"/>
                <a:gd name="connsiteY1" fmla="*/ -5 h 325755"/>
                <a:gd name="connsiteX2" fmla="*/ -218 w 571500"/>
                <a:gd name="connsiteY2" fmla="*/ 325750 h 325755"/>
              </a:gdLst>
              <a:ahLst/>
              <a:cxnLst>
                <a:cxn ang="0">
                  <a:pos x="connsiteX0" y="connsiteY0"/>
                </a:cxn>
                <a:cxn ang="0">
                  <a:pos x="connsiteX1" y="connsiteY1"/>
                </a:cxn>
                <a:cxn ang="0">
                  <a:pos x="connsiteX2" y="connsiteY2"/>
                </a:cxn>
              </a:cxnLst>
              <a:rect l="l" t="t" r="r" b="b"/>
              <a:pathLst>
                <a:path w="571500" h="325755">
                  <a:moveTo>
                    <a:pt x="571282" y="-5"/>
                  </a:moveTo>
                  <a:lnTo>
                    <a:pt x="323794" y="-5"/>
                  </a:lnTo>
                  <a:cubicBezTo>
                    <a:pt x="144846" y="-5"/>
                    <a:pt x="-218" y="145842"/>
                    <a:pt x="-218" y="32575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7" name="任意多边形: 形状 286">
              <a:extLst>
                <a:ext uri="{FF2B5EF4-FFF2-40B4-BE49-F238E27FC236}">
                  <a16:creationId xmlns:a16="http://schemas.microsoft.com/office/drawing/2014/main" id="{6445C622-6100-8692-1900-0AC4E8C58B9D}"/>
                </a:ext>
              </a:extLst>
            </p:cNvPr>
            <p:cNvSpPr/>
            <p:nvPr/>
          </p:nvSpPr>
          <p:spPr>
            <a:xfrm>
              <a:off x="9596224" y="2268798"/>
              <a:ext cx="5715" cy="777240"/>
            </a:xfrm>
            <a:custGeom>
              <a:avLst/>
              <a:gdLst>
                <a:gd name="connsiteX0" fmla="*/ -218 w 5715"/>
                <a:gd name="connsiteY0" fmla="*/ -5 h 777240"/>
                <a:gd name="connsiteX1" fmla="*/ -218 w 5715"/>
                <a:gd name="connsiteY1" fmla="*/ 777235 h 777240"/>
              </a:gdLst>
              <a:ahLst/>
              <a:cxnLst>
                <a:cxn ang="0">
                  <a:pos x="connsiteX0" y="connsiteY0"/>
                </a:cxn>
                <a:cxn ang="0">
                  <a:pos x="connsiteX1" y="connsiteY1"/>
                </a:cxn>
              </a:cxnLst>
              <a:rect l="l" t="t" r="r" b="b"/>
              <a:pathLst>
                <a:path w="5715" h="777240">
                  <a:moveTo>
                    <a:pt x="-218" y="-5"/>
                  </a:moveTo>
                  <a:cubicBezTo>
                    <a:pt x="-218" y="34685"/>
                    <a:pt x="-218" y="563225"/>
                    <a:pt x="-218" y="77723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0" name="任意多边形: 形状 319">
              <a:extLst>
                <a:ext uri="{FF2B5EF4-FFF2-40B4-BE49-F238E27FC236}">
                  <a16:creationId xmlns:a16="http://schemas.microsoft.com/office/drawing/2014/main" id="{C7EE6320-98D0-E869-7363-44C6204B0C2E}"/>
                </a:ext>
              </a:extLst>
            </p:cNvPr>
            <p:cNvSpPr/>
            <p:nvPr/>
          </p:nvSpPr>
          <p:spPr>
            <a:xfrm>
              <a:off x="9900721" y="3683051"/>
              <a:ext cx="771525" cy="445770"/>
            </a:xfrm>
            <a:custGeom>
              <a:avLst/>
              <a:gdLst>
                <a:gd name="connsiteX0" fmla="*/ 771307 w 771525"/>
                <a:gd name="connsiteY0" fmla="*/ 178011 h 445770"/>
                <a:gd name="connsiteX1" fmla="*/ 771307 w 771525"/>
                <a:gd name="connsiteY1" fmla="*/ 253352 h 445770"/>
                <a:gd name="connsiteX2" fmla="*/ 577683 w 771525"/>
                <a:gd name="connsiteY2" fmla="*/ 445765 h 445770"/>
                <a:gd name="connsiteX3" fmla="*/ 384059 w 771525"/>
                <a:gd name="connsiteY3" fmla="*/ 253352 h 445770"/>
                <a:gd name="connsiteX4" fmla="*/ 384059 w 771525"/>
                <a:gd name="connsiteY4" fmla="*/ 190945 h 445770"/>
                <a:gd name="connsiteX5" fmla="*/ 191920 w 771525"/>
                <a:gd name="connsiteY5" fmla="*/ -5 h 445770"/>
                <a:gd name="connsiteX6" fmla="*/ -218 w 771525"/>
                <a:gd name="connsiteY6" fmla="*/ 190945 h 445770"/>
                <a:gd name="connsiteX7" fmla="*/ -218 w 771525"/>
                <a:gd name="connsiteY7" fmla="*/ 267749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445770">
                  <a:moveTo>
                    <a:pt x="771307" y="178011"/>
                  </a:moveTo>
                  <a:lnTo>
                    <a:pt x="771307" y="253352"/>
                  </a:lnTo>
                  <a:cubicBezTo>
                    <a:pt x="771307" y="359623"/>
                    <a:pt x="684610" y="445765"/>
                    <a:pt x="577683" y="445765"/>
                  </a:cubicBezTo>
                  <a:cubicBezTo>
                    <a:pt x="470755" y="445765"/>
                    <a:pt x="384059" y="359623"/>
                    <a:pt x="384059" y="253352"/>
                  </a:cubicBezTo>
                  <a:lnTo>
                    <a:pt x="384059" y="190945"/>
                  </a:lnTo>
                  <a:cubicBezTo>
                    <a:pt x="384059" y="85486"/>
                    <a:pt x="298048" y="-5"/>
                    <a:pt x="191920" y="-5"/>
                  </a:cubicBezTo>
                  <a:cubicBezTo>
                    <a:pt x="85793" y="-5"/>
                    <a:pt x="-218" y="85486"/>
                    <a:pt x="-218" y="190945"/>
                  </a:cubicBezTo>
                  <a:lnTo>
                    <a:pt x="-218" y="26774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1" name="任意多边形: 形状 320">
              <a:extLst>
                <a:ext uri="{FF2B5EF4-FFF2-40B4-BE49-F238E27FC236}">
                  <a16:creationId xmlns:a16="http://schemas.microsoft.com/office/drawing/2014/main" id="{16A7FCEC-D233-1FEE-DD02-660F11D9193E}"/>
                </a:ext>
              </a:extLst>
            </p:cNvPr>
            <p:cNvSpPr/>
            <p:nvPr/>
          </p:nvSpPr>
          <p:spPr>
            <a:xfrm>
              <a:off x="7229631" y="2675702"/>
              <a:ext cx="5715" cy="811530"/>
            </a:xfrm>
            <a:custGeom>
              <a:avLst/>
              <a:gdLst>
                <a:gd name="connsiteX0" fmla="*/ -218 w 5715"/>
                <a:gd name="connsiteY0" fmla="*/ 811525 h 811530"/>
                <a:gd name="connsiteX1" fmla="*/ -218 w 5715"/>
                <a:gd name="connsiteY1" fmla="*/ -5 h 811530"/>
              </a:gdLst>
              <a:ahLst/>
              <a:cxnLst>
                <a:cxn ang="0">
                  <a:pos x="connsiteX0" y="connsiteY0"/>
                </a:cxn>
                <a:cxn ang="0">
                  <a:pos x="connsiteX1" y="connsiteY1"/>
                </a:cxn>
              </a:cxnLst>
              <a:rect l="l" t="t" r="r" b="b"/>
              <a:pathLst>
                <a:path w="5715" h="811530">
                  <a:moveTo>
                    <a:pt x="-218" y="811525"/>
                  </a:moveTo>
                  <a:cubicBezTo>
                    <a:pt x="-218" y="766542"/>
                    <a:pt x="-218" y="277527"/>
                    <a:pt x="-218"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2" name="任意多边形: 形状 321">
              <a:extLst>
                <a:ext uri="{FF2B5EF4-FFF2-40B4-BE49-F238E27FC236}">
                  <a16:creationId xmlns:a16="http://schemas.microsoft.com/office/drawing/2014/main" id="{E0B5F0AF-D602-D14F-F1BB-B556FE1F796A}"/>
                </a:ext>
              </a:extLst>
            </p:cNvPr>
            <p:cNvSpPr/>
            <p:nvPr/>
          </p:nvSpPr>
          <p:spPr>
            <a:xfrm rot="10800000">
              <a:off x="7641435" y="3699879"/>
              <a:ext cx="428625" cy="554355"/>
            </a:xfrm>
            <a:custGeom>
              <a:avLst/>
              <a:gdLst>
                <a:gd name="connsiteX0" fmla="*/ 214095 w 428625"/>
                <a:gd name="connsiteY0" fmla="*/ 126188 h 554355"/>
                <a:gd name="connsiteX1" fmla="*/ -218 w 428625"/>
                <a:gd name="connsiteY1" fmla="*/ 340272 h 554355"/>
                <a:gd name="connsiteX2" fmla="*/ 214095 w 428625"/>
                <a:gd name="connsiteY2" fmla="*/ 554350 h 554355"/>
                <a:gd name="connsiteX3" fmla="*/ 428407 w 428625"/>
                <a:gd name="connsiteY3" fmla="*/ 340272 h 554355"/>
                <a:gd name="connsiteX4" fmla="*/ 428407 w 428625"/>
                <a:gd name="connsiteY4" fmla="*/ -5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554355">
                  <a:moveTo>
                    <a:pt x="214095" y="126188"/>
                  </a:moveTo>
                  <a:cubicBezTo>
                    <a:pt x="95731" y="126188"/>
                    <a:pt x="-218" y="222051"/>
                    <a:pt x="-218" y="340272"/>
                  </a:cubicBezTo>
                  <a:cubicBezTo>
                    <a:pt x="-218" y="458487"/>
                    <a:pt x="95731" y="554350"/>
                    <a:pt x="214095" y="554350"/>
                  </a:cubicBezTo>
                  <a:cubicBezTo>
                    <a:pt x="332458" y="554350"/>
                    <a:pt x="428407" y="458487"/>
                    <a:pt x="428407" y="340272"/>
                  </a:cubicBezTo>
                  <a:lnTo>
                    <a:pt x="42840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3" name="任意多边形: 形状 322">
              <a:extLst>
                <a:ext uri="{FF2B5EF4-FFF2-40B4-BE49-F238E27FC236}">
                  <a16:creationId xmlns:a16="http://schemas.microsoft.com/office/drawing/2014/main" id="{8062C42C-57E0-2964-96FF-287AE12F03AB}"/>
                </a:ext>
              </a:extLst>
            </p:cNvPr>
            <p:cNvSpPr/>
            <p:nvPr/>
          </p:nvSpPr>
          <p:spPr>
            <a:xfrm rot="10800000">
              <a:off x="7252815" y="4568559"/>
              <a:ext cx="360045" cy="737235"/>
            </a:xfrm>
            <a:custGeom>
              <a:avLst/>
              <a:gdLst>
                <a:gd name="connsiteX0" fmla="*/ -218 w 360045"/>
                <a:gd name="connsiteY0" fmla="*/ 737230 h 737235"/>
                <a:gd name="connsiteX1" fmla="*/ -218 w 360045"/>
                <a:gd name="connsiteY1" fmla="*/ 399668 h 737235"/>
                <a:gd name="connsiteX2" fmla="*/ 359827 w 360045"/>
                <a:gd name="connsiteY2" fmla="*/ -5 h 737235"/>
              </a:gdLst>
              <a:ahLst/>
              <a:cxnLst>
                <a:cxn ang="0">
                  <a:pos x="connsiteX0" y="connsiteY0"/>
                </a:cxn>
                <a:cxn ang="0">
                  <a:pos x="connsiteX1" y="connsiteY1"/>
                </a:cxn>
                <a:cxn ang="0">
                  <a:pos x="connsiteX2" y="connsiteY2"/>
                </a:cxn>
              </a:cxnLst>
              <a:rect l="l" t="t" r="r" b="b"/>
              <a:pathLst>
                <a:path w="360045" h="737235">
                  <a:moveTo>
                    <a:pt x="-218" y="737230"/>
                  </a:moveTo>
                  <a:lnTo>
                    <a:pt x="-218" y="399668"/>
                  </a:lnTo>
                  <a:cubicBezTo>
                    <a:pt x="-218" y="205306"/>
                    <a:pt x="153458" y="42492"/>
                    <a:pt x="359827"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4" name="任意多边形: 形状 323">
              <a:extLst>
                <a:ext uri="{FF2B5EF4-FFF2-40B4-BE49-F238E27FC236}">
                  <a16:creationId xmlns:a16="http://schemas.microsoft.com/office/drawing/2014/main" id="{54BF2EDA-97C5-6774-CA75-6F0D1BF28B00}"/>
                </a:ext>
              </a:extLst>
            </p:cNvPr>
            <p:cNvSpPr/>
            <p:nvPr/>
          </p:nvSpPr>
          <p:spPr>
            <a:xfrm rot="10800000">
              <a:off x="6755610" y="3762744"/>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5" name="任意多边形: 形状 324">
              <a:extLst>
                <a:ext uri="{FF2B5EF4-FFF2-40B4-BE49-F238E27FC236}">
                  <a16:creationId xmlns:a16="http://schemas.microsoft.com/office/drawing/2014/main" id="{357E790A-68D6-47CA-4385-49C75402EE12}"/>
                </a:ext>
              </a:extLst>
            </p:cNvPr>
            <p:cNvSpPr/>
            <p:nvPr/>
          </p:nvSpPr>
          <p:spPr>
            <a:xfrm>
              <a:off x="9989135" y="5678211"/>
              <a:ext cx="1011555" cy="428625"/>
            </a:xfrm>
            <a:custGeom>
              <a:avLst/>
              <a:gdLst>
                <a:gd name="connsiteX0" fmla="*/ 426864 w 1011555"/>
                <a:gd name="connsiteY0" fmla="*/ 214308 h 428625"/>
                <a:gd name="connsiteX1" fmla="*/ 213352 w 1011555"/>
                <a:gd name="connsiteY1" fmla="*/ 428620 h 428625"/>
                <a:gd name="connsiteX2" fmla="*/ -218 w 1011555"/>
                <a:gd name="connsiteY2" fmla="*/ 214308 h 428625"/>
                <a:gd name="connsiteX3" fmla="*/ 213352 w 1011555"/>
                <a:gd name="connsiteY3" fmla="*/ -5 h 428625"/>
                <a:gd name="connsiteX4" fmla="*/ 1011337 w 1011555"/>
                <a:gd name="connsiteY4" fmla="*/ -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555" h="428625">
                  <a:moveTo>
                    <a:pt x="426864" y="214308"/>
                  </a:moveTo>
                  <a:cubicBezTo>
                    <a:pt x="426864" y="332665"/>
                    <a:pt x="331252" y="428620"/>
                    <a:pt x="213352" y="428620"/>
                  </a:cubicBezTo>
                  <a:cubicBezTo>
                    <a:pt x="95394" y="428620"/>
                    <a:pt x="-218" y="332665"/>
                    <a:pt x="-218" y="214308"/>
                  </a:cubicBezTo>
                  <a:cubicBezTo>
                    <a:pt x="-218" y="95944"/>
                    <a:pt x="95394" y="-5"/>
                    <a:pt x="213352" y="-5"/>
                  </a:cubicBezTo>
                  <a:lnTo>
                    <a:pt x="101133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nvGrpSpPr>
            <p:cNvPr id="326" name="图形 193">
              <a:extLst>
                <a:ext uri="{FF2B5EF4-FFF2-40B4-BE49-F238E27FC236}">
                  <a16:creationId xmlns:a16="http://schemas.microsoft.com/office/drawing/2014/main" id="{E2ECC310-B052-EAD1-6F1B-CD0D49BEFE7B}"/>
                </a:ext>
              </a:extLst>
            </p:cNvPr>
            <p:cNvGrpSpPr/>
            <p:nvPr/>
          </p:nvGrpSpPr>
          <p:grpSpPr>
            <a:xfrm>
              <a:off x="7707929" y="5373425"/>
              <a:ext cx="326" cy="508635"/>
              <a:chOff x="11913501" y="-1132476"/>
              <a:chExt cx="326" cy="508635"/>
            </a:xfrm>
            <a:noFill/>
          </p:grpSpPr>
          <p:sp>
            <p:nvSpPr>
              <p:cNvPr id="139" name="任意多边形: 形状 138">
                <a:extLst>
                  <a:ext uri="{FF2B5EF4-FFF2-40B4-BE49-F238E27FC236}">
                    <a16:creationId xmlns:a16="http://schemas.microsoft.com/office/drawing/2014/main" id="{DC282C16-C920-CA45-DEAB-243947BB9D10}"/>
                  </a:ext>
                </a:extLst>
              </p:cNvPr>
              <p:cNvSpPr/>
              <p:nvPr/>
            </p:nvSpPr>
            <p:spPr>
              <a:xfrm>
                <a:off x="11913501" y="-795291"/>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0" name="任意多边形: 形状 139">
                <a:extLst>
                  <a:ext uri="{FF2B5EF4-FFF2-40B4-BE49-F238E27FC236}">
                    <a16:creationId xmlns:a16="http://schemas.microsoft.com/office/drawing/2014/main" id="{DEAF547A-C335-77C2-6390-8A740EAA3C8C}"/>
                  </a:ext>
                </a:extLst>
              </p:cNvPr>
              <p:cNvSpPr/>
              <p:nvPr/>
            </p:nvSpPr>
            <p:spPr>
              <a:xfrm>
                <a:off x="11913501" y="-1132476"/>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327" name="任意多边形: 形状 326">
              <a:extLst>
                <a:ext uri="{FF2B5EF4-FFF2-40B4-BE49-F238E27FC236}">
                  <a16:creationId xmlns:a16="http://schemas.microsoft.com/office/drawing/2014/main" id="{A543BDCF-B88F-BF59-3C9E-30B2A1E0780A}"/>
                </a:ext>
              </a:extLst>
            </p:cNvPr>
            <p:cNvSpPr/>
            <p:nvPr/>
          </p:nvSpPr>
          <p:spPr>
            <a:xfrm>
              <a:off x="12170659" y="5824667"/>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8" name="任意多边形: 形状 327">
              <a:extLst>
                <a:ext uri="{FF2B5EF4-FFF2-40B4-BE49-F238E27FC236}">
                  <a16:creationId xmlns:a16="http://schemas.microsoft.com/office/drawing/2014/main" id="{97A36172-5B32-5ECB-95B2-D5496F70AB5F}"/>
                </a:ext>
              </a:extLst>
            </p:cNvPr>
            <p:cNvSpPr/>
            <p:nvPr/>
          </p:nvSpPr>
          <p:spPr>
            <a:xfrm>
              <a:off x="121706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8" name="任意多边形: 形状 127">
              <a:extLst>
                <a:ext uri="{FF2B5EF4-FFF2-40B4-BE49-F238E27FC236}">
                  <a16:creationId xmlns:a16="http://schemas.microsoft.com/office/drawing/2014/main" id="{8572EE7F-303F-78E3-99A7-AE7C0B947C1E}"/>
                </a:ext>
              </a:extLst>
            </p:cNvPr>
            <p:cNvSpPr/>
            <p:nvPr/>
          </p:nvSpPr>
          <p:spPr>
            <a:xfrm>
              <a:off x="118277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9" name="任意多边形: 形状 128">
              <a:extLst>
                <a:ext uri="{FF2B5EF4-FFF2-40B4-BE49-F238E27FC236}">
                  <a16:creationId xmlns:a16="http://schemas.microsoft.com/office/drawing/2014/main" id="{5A75EDA0-1E43-CFB2-9433-E78D12B937EA}"/>
                </a:ext>
              </a:extLst>
            </p:cNvPr>
            <p:cNvSpPr/>
            <p:nvPr/>
          </p:nvSpPr>
          <p:spPr>
            <a:xfrm>
              <a:off x="10391873" y="5253167"/>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0" name="任意多边形: 形状 129">
              <a:extLst>
                <a:ext uri="{FF2B5EF4-FFF2-40B4-BE49-F238E27FC236}">
                  <a16:creationId xmlns:a16="http://schemas.microsoft.com/office/drawing/2014/main" id="{E3456633-1B3D-BD42-78B7-29E21DC14EBD}"/>
                </a:ext>
              </a:extLst>
            </p:cNvPr>
            <p:cNvSpPr/>
            <p:nvPr/>
          </p:nvSpPr>
          <p:spPr>
            <a:xfrm>
              <a:off x="7322369" y="5560824"/>
              <a:ext cx="331" cy="171450"/>
            </a:xfrm>
            <a:custGeom>
              <a:avLst/>
              <a:gdLst>
                <a:gd name="connsiteX0" fmla="*/ -218 w 331"/>
                <a:gd name="connsiteY0" fmla="*/ -5 h 171450"/>
                <a:gd name="connsiteX1" fmla="*/ 114 w 331"/>
                <a:gd name="connsiteY1" fmla="*/ 171445 h 171450"/>
              </a:gdLst>
              <a:ahLst/>
              <a:cxnLst>
                <a:cxn ang="0">
                  <a:pos x="connsiteX0" y="connsiteY0"/>
                </a:cxn>
                <a:cxn ang="0">
                  <a:pos x="connsiteX1" y="connsiteY1"/>
                </a:cxn>
              </a:cxnLst>
              <a:rect l="l" t="t" r="r" b="b"/>
              <a:pathLst>
                <a:path w="331" h="171450">
                  <a:moveTo>
                    <a:pt x="-218" y="-5"/>
                  </a:moveTo>
                  <a:cubicBezTo>
                    <a:pt x="-109" y="57145"/>
                    <a:pt x="5" y="114295"/>
                    <a:pt x="114"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1" name="任意多边形: 形状 130">
              <a:extLst>
                <a:ext uri="{FF2B5EF4-FFF2-40B4-BE49-F238E27FC236}">
                  <a16:creationId xmlns:a16="http://schemas.microsoft.com/office/drawing/2014/main" id="{2BD07C99-DB76-2CEE-B0C1-563B1A97F813}"/>
                </a:ext>
              </a:extLst>
            </p:cNvPr>
            <p:cNvSpPr/>
            <p:nvPr/>
          </p:nvSpPr>
          <p:spPr>
            <a:xfrm>
              <a:off x="8631653" y="306432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2" name="任意多边形: 形状 131">
              <a:extLst>
                <a:ext uri="{FF2B5EF4-FFF2-40B4-BE49-F238E27FC236}">
                  <a16:creationId xmlns:a16="http://schemas.microsoft.com/office/drawing/2014/main" id="{ED9ABDE5-50D8-59B4-2F62-9F4192FE3881}"/>
                </a:ext>
              </a:extLst>
            </p:cNvPr>
            <p:cNvSpPr/>
            <p:nvPr/>
          </p:nvSpPr>
          <p:spPr>
            <a:xfrm>
              <a:off x="8351618" y="264141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3" name="任意多边形: 形状 132">
              <a:extLst>
                <a:ext uri="{FF2B5EF4-FFF2-40B4-BE49-F238E27FC236}">
                  <a16:creationId xmlns:a16="http://schemas.microsoft.com/office/drawing/2014/main" id="{6CC6A219-E324-5E78-4536-D0BE6C8F25A6}"/>
                </a:ext>
              </a:extLst>
            </p:cNvPr>
            <p:cNvSpPr/>
            <p:nvPr/>
          </p:nvSpPr>
          <p:spPr>
            <a:xfrm>
              <a:off x="12343191" y="3803691"/>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4" name="任意多边形: 形状 133">
              <a:extLst>
                <a:ext uri="{FF2B5EF4-FFF2-40B4-BE49-F238E27FC236}">
                  <a16:creationId xmlns:a16="http://schemas.microsoft.com/office/drawing/2014/main" id="{356B3DD3-870C-6EE0-23CB-63AA439BA3C2}"/>
                </a:ext>
              </a:extLst>
            </p:cNvPr>
            <p:cNvSpPr/>
            <p:nvPr/>
          </p:nvSpPr>
          <p:spPr>
            <a:xfrm>
              <a:off x="11068423" y="42076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5" name="任意多边形: 形状 134">
              <a:extLst>
                <a:ext uri="{FF2B5EF4-FFF2-40B4-BE49-F238E27FC236}">
                  <a16:creationId xmlns:a16="http://schemas.microsoft.com/office/drawing/2014/main" id="{A32BB694-6345-335A-B8CA-B9B7BF24E118}"/>
                </a:ext>
              </a:extLst>
            </p:cNvPr>
            <p:cNvSpPr/>
            <p:nvPr/>
          </p:nvSpPr>
          <p:spPr>
            <a:xfrm>
              <a:off x="11056307" y="-5930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6" name="任意多边形: 形状 135">
              <a:extLst>
                <a:ext uri="{FF2B5EF4-FFF2-40B4-BE49-F238E27FC236}">
                  <a16:creationId xmlns:a16="http://schemas.microsoft.com/office/drawing/2014/main" id="{A3729C34-01B2-8EDA-8B4E-086BB5408119}"/>
                </a:ext>
              </a:extLst>
            </p:cNvPr>
            <p:cNvSpPr/>
            <p:nvPr/>
          </p:nvSpPr>
          <p:spPr>
            <a:xfrm>
              <a:off x="1003424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7" name="任意多边形: 形状 136">
              <a:extLst>
                <a:ext uri="{FF2B5EF4-FFF2-40B4-BE49-F238E27FC236}">
                  <a16:creationId xmlns:a16="http://schemas.microsoft.com/office/drawing/2014/main" id="{FB1399B5-A152-4502-AFC9-59C240822E66}"/>
                </a:ext>
              </a:extLst>
            </p:cNvPr>
            <p:cNvSpPr/>
            <p:nvPr/>
          </p:nvSpPr>
          <p:spPr>
            <a:xfrm>
              <a:off x="10440013"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8" name="任意多边形: 形状 137">
              <a:extLst>
                <a:ext uri="{FF2B5EF4-FFF2-40B4-BE49-F238E27FC236}">
                  <a16:creationId xmlns:a16="http://schemas.microsoft.com/office/drawing/2014/main" id="{299FF8A3-6CB6-68AD-06E9-DC692AB034C8}"/>
                </a:ext>
              </a:extLst>
            </p:cNvPr>
            <p:cNvSpPr/>
            <p:nvPr/>
          </p:nvSpPr>
          <p:spPr>
            <a:xfrm>
              <a:off x="1084577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141" name="任意多边形: 形状 140">
            <a:extLst>
              <a:ext uri="{FF2B5EF4-FFF2-40B4-BE49-F238E27FC236}">
                <a16:creationId xmlns:a16="http://schemas.microsoft.com/office/drawing/2014/main" id="{BFCD2FB6-6840-97BD-FDD0-9ADCCEE3DFA8}"/>
              </a:ext>
            </a:extLst>
          </p:cNvPr>
          <p:cNvSpPr/>
          <p:nvPr/>
        </p:nvSpPr>
        <p:spPr>
          <a:xfrm rot="10800000">
            <a:off x="1237603" y="-301701"/>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solidFill>
                <a:schemeClr val="accent1"/>
              </a:solidFill>
            </a:endParaRPr>
          </a:p>
        </p:txBody>
      </p:sp>
      <p:sp>
        <p:nvSpPr>
          <p:cNvPr id="142" name="日期">
            <a:extLst>
              <a:ext uri="{FF2B5EF4-FFF2-40B4-BE49-F238E27FC236}">
                <a16:creationId xmlns:a16="http://schemas.microsoft.com/office/drawing/2014/main" id="{FDA2DE64-5556-CAE3-98F8-6EBB1337E6E9}"/>
              </a:ext>
            </a:extLst>
          </p:cNvPr>
          <p:cNvSpPr txBox="1"/>
          <p:nvPr/>
        </p:nvSpPr>
        <p:spPr>
          <a:xfrm>
            <a:off x="1180476" y="5003472"/>
            <a:ext cx="4650520" cy="375821"/>
          </a:xfrm>
          <a:prstGeom prst="rect">
            <a:avLst/>
          </a:prstGeom>
          <a:noFill/>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altLang="zh-CN" sz="1400" dirty="0">
                <a:solidFill>
                  <a:schemeClr val="accent1"/>
                </a:solidFill>
                <a:latin typeface="Roboto" panose="02000000000000000000" pitchFamily="2" charset="0"/>
                <a:ea typeface="Roboto" panose="02000000000000000000" pitchFamily="2" charset="0"/>
                <a:cs typeface="Roboto" panose="02000000000000000000" pitchFamily="2" charset="0"/>
              </a:rPr>
              <a:t>2024.02.17</a:t>
            </a:r>
          </a:p>
        </p:txBody>
      </p:sp>
      <p:sp>
        <p:nvSpPr>
          <p:cNvPr id="143" name="汇报人">
            <a:extLst>
              <a:ext uri="{FF2B5EF4-FFF2-40B4-BE49-F238E27FC236}">
                <a16:creationId xmlns:a16="http://schemas.microsoft.com/office/drawing/2014/main" id="{55815D59-4EB8-C411-2854-A1652FFA7E85}"/>
              </a:ext>
            </a:extLst>
          </p:cNvPr>
          <p:cNvSpPr/>
          <p:nvPr/>
        </p:nvSpPr>
        <p:spPr>
          <a:xfrm>
            <a:off x="1180476" y="4649171"/>
            <a:ext cx="4935216" cy="368204"/>
          </a:xfrm>
          <a:prstGeom prst="rect">
            <a:avLst/>
          </a:prstGeom>
        </p:spPr>
        <p:txBody>
          <a:bodyPr wrap="squar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汇报人：</a:t>
            </a:r>
            <a:r>
              <a:rPr lang="en-US" altLang="zh-CN"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SOB</a:t>
            </a:r>
          </a:p>
        </p:txBody>
      </p:sp>
      <p:grpSp>
        <p:nvGrpSpPr>
          <p:cNvPr id="144" name="组合 143">
            <a:extLst>
              <a:ext uri="{FF2B5EF4-FFF2-40B4-BE49-F238E27FC236}">
                <a16:creationId xmlns:a16="http://schemas.microsoft.com/office/drawing/2014/main" id="{93EC1F85-3D3F-355C-EDBC-AAA3EE22340B}"/>
              </a:ext>
            </a:extLst>
          </p:cNvPr>
          <p:cNvGrpSpPr/>
          <p:nvPr/>
        </p:nvGrpSpPr>
        <p:grpSpPr>
          <a:xfrm>
            <a:off x="1237603" y="5503404"/>
            <a:ext cx="1036572" cy="390303"/>
            <a:chOff x="720046" y="5525378"/>
            <a:chExt cx="1036572" cy="390303"/>
          </a:xfrm>
        </p:grpSpPr>
        <p:sp>
          <p:nvSpPr>
            <p:cNvPr id="145" name="椭圆 144">
              <a:extLst>
                <a:ext uri="{FF2B5EF4-FFF2-40B4-BE49-F238E27FC236}">
                  <a16:creationId xmlns:a16="http://schemas.microsoft.com/office/drawing/2014/main" id="{68101831-3BA0-78E5-A80D-2F46D31FBD5D}"/>
                </a:ext>
              </a:extLst>
            </p:cNvPr>
            <p:cNvSpPr/>
            <p:nvPr/>
          </p:nvSpPr>
          <p:spPr>
            <a:xfrm>
              <a:off x="72004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6" name="椭圆 145">
              <a:extLst>
                <a:ext uri="{FF2B5EF4-FFF2-40B4-BE49-F238E27FC236}">
                  <a16:creationId xmlns:a16="http://schemas.microsoft.com/office/drawing/2014/main" id="{4EBC1510-7700-DE04-68FA-00D93504375C}"/>
                </a:ext>
              </a:extLst>
            </p:cNvPr>
            <p:cNvSpPr/>
            <p:nvPr/>
          </p:nvSpPr>
          <p:spPr>
            <a:xfrm>
              <a:off x="8282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7" name="椭圆 146">
              <a:extLst>
                <a:ext uri="{FF2B5EF4-FFF2-40B4-BE49-F238E27FC236}">
                  <a16:creationId xmlns:a16="http://schemas.microsoft.com/office/drawing/2014/main" id="{CDA52A54-FD1F-CDDB-7A80-16ECF94FCC61}"/>
                </a:ext>
              </a:extLst>
            </p:cNvPr>
            <p:cNvSpPr/>
            <p:nvPr/>
          </p:nvSpPr>
          <p:spPr>
            <a:xfrm>
              <a:off x="93652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8" name="椭圆 147">
              <a:extLst>
                <a:ext uri="{FF2B5EF4-FFF2-40B4-BE49-F238E27FC236}">
                  <a16:creationId xmlns:a16="http://schemas.microsoft.com/office/drawing/2014/main" id="{238BDCDD-7A45-42F9-812B-658FF17A8461}"/>
                </a:ext>
              </a:extLst>
            </p:cNvPr>
            <p:cNvSpPr/>
            <p:nvPr/>
          </p:nvSpPr>
          <p:spPr>
            <a:xfrm>
              <a:off x="104475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9" name="椭圆 148">
              <a:extLst>
                <a:ext uri="{FF2B5EF4-FFF2-40B4-BE49-F238E27FC236}">
                  <a16:creationId xmlns:a16="http://schemas.microsoft.com/office/drawing/2014/main" id="{56328342-2238-DAEE-8A34-A3850E98BBE0}"/>
                </a:ext>
              </a:extLst>
            </p:cNvPr>
            <p:cNvSpPr/>
            <p:nvPr/>
          </p:nvSpPr>
          <p:spPr>
            <a:xfrm>
              <a:off x="115299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0" name="椭圆 149">
              <a:extLst>
                <a:ext uri="{FF2B5EF4-FFF2-40B4-BE49-F238E27FC236}">
                  <a16:creationId xmlns:a16="http://schemas.microsoft.com/office/drawing/2014/main" id="{6F76644B-B811-53C4-0DEB-AA9793FB342C}"/>
                </a:ext>
              </a:extLst>
            </p:cNvPr>
            <p:cNvSpPr/>
            <p:nvPr/>
          </p:nvSpPr>
          <p:spPr>
            <a:xfrm>
              <a:off x="126123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1" name="椭圆 150">
              <a:extLst>
                <a:ext uri="{FF2B5EF4-FFF2-40B4-BE49-F238E27FC236}">
                  <a16:creationId xmlns:a16="http://schemas.microsoft.com/office/drawing/2014/main" id="{92AD1CF4-BAEC-3CFC-C1AB-C530A4E8677E}"/>
                </a:ext>
              </a:extLst>
            </p:cNvPr>
            <p:cNvSpPr/>
            <p:nvPr/>
          </p:nvSpPr>
          <p:spPr>
            <a:xfrm>
              <a:off x="136947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4" name="椭圆 153">
              <a:extLst>
                <a:ext uri="{FF2B5EF4-FFF2-40B4-BE49-F238E27FC236}">
                  <a16:creationId xmlns:a16="http://schemas.microsoft.com/office/drawing/2014/main" id="{B1B9C5FA-9075-58B3-077A-6808A10721D1}"/>
                </a:ext>
              </a:extLst>
            </p:cNvPr>
            <p:cNvSpPr/>
            <p:nvPr/>
          </p:nvSpPr>
          <p:spPr>
            <a:xfrm>
              <a:off x="147770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5" name="椭圆 154">
              <a:extLst>
                <a:ext uri="{FF2B5EF4-FFF2-40B4-BE49-F238E27FC236}">
                  <a16:creationId xmlns:a16="http://schemas.microsoft.com/office/drawing/2014/main" id="{7D1833ED-8DCE-CE92-BB5D-8906AC565151}"/>
                </a:ext>
              </a:extLst>
            </p:cNvPr>
            <p:cNvSpPr/>
            <p:nvPr/>
          </p:nvSpPr>
          <p:spPr>
            <a:xfrm>
              <a:off x="1585947"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6" name="椭圆 155">
              <a:extLst>
                <a:ext uri="{FF2B5EF4-FFF2-40B4-BE49-F238E27FC236}">
                  <a16:creationId xmlns:a16="http://schemas.microsoft.com/office/drawing/2014/main" id="{AEC323CC-DFF4-B8EC-8E0C-E514054A7342}"/>
                </a:ext>
              </a:extLst>
            </p:cNvPr>
            <p:cNvSpPr/>
            <p:nvPr/>
          </p:nvSpPr>
          <p:spPr>
            <a:xfrm>
              <a:off x="16941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8" name="椭圆 157">
              <a:extLst>
                <a:ext uri="{FF2B5EF4-FFF2-40B4-BE49-F238E27FC236}">
                  <a16:creationId xmlns:a16="http://schemas.microsoft.com/office/drawing/2014/main" id="{EDFA4F3E-45E5-6302-4C0A-2F883390D6A5}"/>
                </a:ext>
              </a:extLst>
            </p:cNvPr>
            <p:cNvSpPr/>
            <p:nvPr/>
          </p:nvSpPr>
          <p:spPr>
            <a:xfrm>
              <a:off x="72004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9" name="椭圆 158">
              <a:extLst>
                <a:ext uri="{FF2B5EF4-FFF2-40B4-BE49-F238E27FC236}">
                  <a16:creationId xmlns:a16="http://schemas.microsoft.com/office/drawing/2014/main" id="{953E7E78-FEF2-3B37-B2C6-485FB5E584FD}"/>
                </a:ext>
              </a:extLst>
            </p:cNvPr>
            <p:cNvSpPr/>
            <p:nvPr/>
          </p:nvSpPr>
          <p:spPr>
            <a:xfrm>
              <a:off x="8282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2" name="椭圆 391">
              <a:extLst>
                <a:ext uri="{FF2B5EF4-FFF2-40B4-BE49-F238E27FC236}">
                  <a16:creationId xmlns:a16="http://schemas.microsoft.com/office/drawing/2014/main" id="{C02C64B2-8A79-E3A6-8264-F17F751A37EF}"/>
                </a:ext>
              </a:extLst>
            </p:cNvPr>
            <p:cNvSpPr/>
            <p:nvPr/>
          </p:nvSpPr>
          <p:spPr>
            <a:xfrm>
              <a:off x="93652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3" name="椭圆 392">
              <a:extLst>
                <a:ext uri="{FF2B5EF4-FFF2-40B4-BE49-F238E27FC236}">
                  <a16:creationId xmlns:a16="http://schemas.microsoft.com/office/drawing/2014/main" id="{64FE3A7E-7C0C-C6D6-0037-EB2D53DDE885}"/>
                </a:ext>
              </a:extLst>
            </p:cNvPr>
            <p:cNvSpPr/>
            <p:nvPr/>
          </p:nvSpPr>
          <p:spPr>
            <a:xfrm>
              <a:off x="104475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4" name="椭圆 393">
              <a:extLst>
                <a:ext uri="{FF2B5EF4-FFF2-40B4-BE49-F238E27FC236}">
                  <a16:creationId xmlns:a16="http://schemas.microsoft.com/office/drawing/2014/main" id="{4BFE3FA4-1BF6-ACEB-C647-091814CDE678}"/>
                </a:ext>
              </a:extLst>
            </p:cNvPr>
            <p:cNvSpPr/>
            <p:nvPr/>
          </p:nvSpPr>
          <p:spPr>
            <a:xfrm>
              <a:off x="115299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5" name="椭圆 394">
              <a:extLst>
                <a:ext uri="{FF2B5EF4-FFF2-40B4-BE49-F238E27FC236}">
                  <a16:creationId xmlns:a16="http://schemas.microsoft.com/office/drawing/2014/main" id="{B3FCA113-C9B8-D197-C2F7-5AD21AF62B44}"/>
                </a:ext>
              </a:extLst>
            </p:cNvPr>
            <p:cNvSpPr/>
            <p:nvPr/>
          </p:nvSpPr>
          <p:spPr>
            <a:xfrm>
              <a:off x="126123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6" name="椭圆 395">
              <a:extLst>
                <a:ext uri="{FF2B5EF4-FFF2-40B4-BE49-F238E27FC236}">
                  <a16:creationId xmlns:a16="http://schemas.microsoft.com/office/drawing/2014/main" id="{40E4216E-9028-88CB-8B64-D57ABC9B8000}"/>
                </a:ext>
              </a:extLst>
            </p:cNvPr>
            <p:cNvSpPr/>
            <p:nvPr/>
          </p:nvSpPr>
          <p:spPr>
            <a:xfrm>
              <a:off x="136947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7" name="椭圆 396">
              <a:extLst>
                <a:ext uri="{FF2B5EF4-FFF2-40B4-BE49-F238E27FC236}">
                  <a16:creationId xmlns:a16="http://schemas.microsoft.com/office/drawing/2014/main" id="{E140A46B-1D3F-B43D-A874-B29686E8137A}"/>
                </a:ext>
              </a:extLst>
            </p:cNvPr>
            <p:cNvSpPr/>
            <p:nvPr/>
          </p:nvSpPr>
          <p:spPr>
            <a:xfrm>
              <a:off x="147770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8" name="椭圆 397">
              <a:extLst>
                <a:ext uri="{FF2B5EF4-FFF2-40B4-BE49-F238E27FC236}">
                  <a16:creationId xmlns:a16="http://schemas.microsoft.com/office/drawing/2014/main" id="{675BFC9C-8E05-CF4E-8B97-21032DD00585}"/>
                </a:ext>
              </a:extLst>
            </p:cNvPr>
            <p:cNvSpPr/>
            <p:nvPr/>
          </p:nvSpPr>
          <p:spPr>
            <a:xfrm>
              <a:off x="1585947"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9" name="椭圆 398">
              <a:extLst>
                <a:ext uri="{FF2B5EF4-FFF2-40B4-BE49-F238E27FC236}">
                  <a16:creationId xmlns:a16="http://schemas.microsoft.com/office/drawing/2014/main" id="{ECA474CE-77E9-6D7B-54B8-D708D5E26E1A}"/>
                </a:ext>
              </a:extLst>
            </p:cNvPr>
            <p:cNvSpPr/>
            <p:nvPr/>
          </p:nvSpPr>
          <p:spPr>
            <a:xfrm>
              <a:off x="16941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0" name="椭圆 399">
              <a:extLst>
                <a:ext uri="{FF2B5EF4-FFF2-40B4-BE49-F238E27FC236}">
                  <a16:creationId xmlns:a16="http://schemas.microsoft.com/office/drawing/2014/main" id="{4FEA902E-BC7C-DA20-C10F-FE5E011AC57F}"/>
                </a:ext>
              </a:extLst>
            </p:cNvPr>
            <p:cNvSpPr/>
            <p:nvPr/>
          </p:nvSpPr>
          <p:spPr>
            <a:xfrm>
              <a:off x="72004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1" name="椭圆 400">
              <a:extLst>
                <a:ext uri="{FF2B5EF4-FFF2-40B4-BE49-F238E27FC236}">
                  <a16:creationId xmlns:a16="http://schemas.microsoft.com/office/drawing/2014/main" id="{F40B8812-36FA-9DF2-7522-06A71556E5CF}"/>
                </a:ext>
              </a:extLst>
            </p:cNvPr>
            <p:cNvSpPr/>
            <p:nvPr/>
          </p:nvSpPr>
          <p:spPr>
            <a:xfrm>
              <a:off x="8282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2" name="椭圆 401">
              <a:extLst>
                <a:ext uri="{FF2B5EF4-FFF2-40B4-BE49-F238E27FC236}">
                  <a16:creationId xmlns:a16="http://schemas.microsoft.com/office/drawing/2014/main" id="{B37CED92-0835-DA57-9079-58B8D1D6F9E4}"/>
                </a:ext>
              </a:extLst>
            </p:cNvPr>
            <p:cNvSpPr/>
            <p:nvPr/>
          </p:nvSpPr>
          <p:spPr>
            <a:xfrm>
              <a:off x="93652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3" name="椭圆 402">
              <a:extLst>
                <a:ext uri="{FF2B5EF4-FFF2-40B4-BE49-F238E27FC236}">
                  <a16:creationId xmlns:a16="http://schemas.microsoft.com/office/drawing/2014/main" id="{5A437E2F-3902-420F-BD1A-5E389842AB32}"/>
                </a:ext>
              </a:extLst>
            </p:cNvPr>
            <p:cNvSpPr/>
            <p:nvPr/>
          </p:nvSpPr>
          <p:spPr>
            <a:xfrm>
              <a:off x="104475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4" name="椭圆 403">
              <a:extLst>
                <a:ext uri="{FF2B5EF4-FFF2-40B4-BE49-F238E27FC236}">
                  <a16:creationId xmlns:a16="http://schemas.microsoft.com/office/drawing/2014/main" id="{3A3A7AF9-5DC7-532F-0DE6-6C884B27D49D}"/>
                </a:ext>
              </a:extLst>
            </p:cNvPr>
            <p:cNvSpPr/>
            <p:nvPr/>
          </p:nvSpPr>
          <p:spPr>
            <a:xfrm>
              <a:off x="115299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5" name="椭圆 404">
              <a:extLst>
                <a:ext uri="{FF2B5EF4-FFF2-40B4-BE49-F238E27FC236}">
                  <a16:creationId xmlns:a16="http://schemas.microsoft.com/office/drawing/2014/main" id="{F677403A-2C3C-F47E-6BD4-5FD471FE4135}"/>
                </a:ext>
              </a:extLst>
            </p:cNvPr>
            <p:cNvSpPr/>
            <p:nvPr/>
          </p:nvSpPr>
          <p:spPr>
            <a:xfrm>
              <a:off x="126123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6" name="椭圆 405">
              <a:extLst>
                <a:ext uri="{FF2B5EF4-FFF2-40B4-BE49-F238E27FC236}">
                  <a16:creationId xmlns:a16="http://schemas.microsoft.com/office/drawing/2014/main" id="{4DC7F770-119D-AE83-D26B-AA6B7444435C}"/>
                </a:ext>
              </a:extLst>
            </p:cNvPr>
            <p:cNvSpPr/>
            <p:nvPr/>
          </p:nvSpPr>
          <p:spPr>
            <a:xfrm>
              <a:off x="136947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7" name="椭圆 406">
              <a:extLst>
                <a:ext uri="{FF2B5EF4-FFF2-40B4-BE49-F238E27FC236}">
                  <a16:creationId xmlns:a16="http://schemas.microsoft.com/office/drawing/2014/main" id="{E2E37871-90CD-8D80-0172-E14047E191A1}"/>
                </a:ext>
              </a:extLst>
            </p:cNvPr>
            <p:cNvSpPr/>
            <p:nvPr/>
          </p:nvSpPr>
          <p:spPr>
            <a:xfrm>
              <a:off x="147770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8" name="椭圆 407">
              <a:extLst>
                <a:ext uri="{FF2B5EF4-FFF2-40B4-BE49-F238E27FC236}">
                  <a16:creationId xmlns:a16="http://schemas.microsoft.com/office/drawing/2014/main" id="{039A8B46-B72B-BB80-A69B-50A59EA33E4B}"/>
                </a:ext>
              </a:extLst>
            </p:cNvPr>
            <p:cNvSpPr/>
            <p:nvPr/>
          </p:nvSpPr>
          <p:spPr>
            <a:xfrm>
              <a:off x="1585947"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9" name="椭圆 408">
              <a:extLst>
                <a:ext uri="{FF2B5EF4-FFF2-40B4-BE49-F238E27FC236}">
                  <a16:creationId xmlns:a16="http://schemas.microsoft.com/office/drawing/2014/main" id="{698535FE-6BC4-E3A4-6DD6-8DE3FC7FC7E2}"/>
                </a:ext>
              </a:extLst>
            </p:cNvPr>
            <p:cNvSpPr/>
            <p:nvPr/>
          </p:nvSpPr>
          <p:spPr>
            <a:xfrm>
              <a:off x="16941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0" name="椭圆 409">
              <a:extLst>
                <a:ext uri="{FF2B5EF4-FFF2-40B4-BE49-F238E27FC236}">
                  <a16:creationId xmlns:a16="http://schemas.microsoft.com/office/drawing/2014/main" id="{A654A7B3-B47C-7A0E-098B-7371CEDA7CC9}"/>
                </a:ext>
              </a:extLst>
            </p:cNvPr>
            <p:cNvSpPr/>
            <p:nvPr/>
          </p:nvSpPr>
          <p:spPr>
            <a:xfrm>
              <a:off x="72004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1" name="椭圆 410">
              <a:extLst>
                <a:ext uri="{FF2B5EF4-FFF2-40B4-BE49-F238E27FC236}">
                  <a16:creationId xmlns:a16="http://schemas.microsoft.com/office/drawing/2014/main" id="{543A8D8A-35E5-5614-2AF9-DB7AD6DE4EAD}"/>
                </a:ext>
              </a:extLst>
            </p:cNvPr>
            <p:cNvSpPr/>
            <p:nvPr/>
          </p:nvSpPr>
          <p:spPr>
            <a:xfrm>
              <a:off x="8282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2" name="椭圆 411">
              <a:extLst>
                <a:ext uri="{FF2B5EF4-FFF2-40B4-BE49-F238E27FC236}">
                  <a16:creationId xmlns:a16="http://schemas.microsoft.com/office/drawing/2014/main" id="{79905DF6-2CFE-ECDF-C4B5-1EF4C33AEAC5}"/>
                </a:ext>
              </a:extLst>
            </p:cNvPr>
            <p:cNvSpPr/>
            <p:nvPr/>
          </p:nvSpPr>
          <p:spPr>
            <a:xfrm>
              <a:off x="93652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3" name="椭圆 412">
              <a:extLst>
                <a:ext uri="{FF2B5EF4-FFF2-40B4-BE49-F238E27FC236}">
                  <a16:creationId xmlns:a16="http://schemas.microsoft.com/office/drawing/2014/main" id="{C0ABA626-E9C2-412A-0B4B-6C878FCC7450}"/>
                </a:ext>
              </a:extLst>
            </p:cNvPr>
            <p:cNvSpPr/>
            <p:nvPr/>
          </p:nvSpPr>
          <p:spPr>
            <a:xfrm>
              <a:off x="104475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4" name="椭圆 413">
              <a:extLst>
                <a:ext uri="{FF2B5EF4-FFF2-40B4-BE49-F238E27FC236}">
                  <a16:creationId xmlns:a16="http://schemas.microsoft.com/office/drawing/2014/main" id="{ABB388E5-5AFC-3415-2B60-3320E3EC99E4}"/>
                </a:ext>
              </a:extLst>
            </p:cNvPr>
            <p:cNvSpPr/>
            <p:nvPr/>
          </p:nvSpPr>
          <p:spPr>
            <a:xfrm>
              <a:off x="115299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5" name="椭圆 414">
              <a:extLst>
                <a:ext uri="{FF2B5EF4-FFF2-40B4-BE49-F238E27FC236}">
                  <a16:creationId xmlns:a16="http://schemas.microsoft.com/office/drawing/2014/main" id="{EBB8589F-59A8-28B4-053E-C2E38C523BA3}"/>
                </a:ext>
              </a:extLst>
            </p:cNvPr>
            <p:cNvSpPr/>
            <p:nvPr/>
          </p:nvSpPr>
          <p:spPr>
            <a:xfrm>
              <a:off x="126123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2" name="椭圆 191">
              <a:extLst>
                <a:ext uri="{FF2B5EF4-FFF2-40B4-BE49-F238E27FC236}">
                  <a16:creationId xmlns:a16="http://schemas.microsoft.com/office/drawing/2014/main" id="{C67BB236-BD68-A196-ABC6-28FE20C88C6F}"/>
                </a:ext>
              </a:extLst>
            </p:cNvPr>
            <p:cNvSpPr/>
            <p:nvPr/>
          </p:nvSpPr>
          <p:spPr>
            <a:xfrm>
              <a:off x="136947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3" name="椭圆 192">
              <a:extLst>
                <a:ext uri="{FF2B5EF4-FFF2-40B4-BE49-F238E27FC236}">
                  <a16:creationId xmlns:a16="http://schemas.microsoft.com/office/drawing/2014/main" id="{968341AD-AC85-1C72-B039-104EABE1D77F}"/>
                </a:ext>
              </a:extLst>
            </p:cNvPr>
            <p:cNvSpPr/>
            <p:nvPr/>
          </p:nvSpPr>
          <p:spPr>
            <a:xfrm>
              <a:off x="147770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4" name="椭圆 193">
              <a:extLst>
                <a:ext uri="{FF2B5EF4-FFF2-40B4-BE49-F238E27FC236}">
                  <a16:creationId xmlns:a16="http://schemas.microsoft.com/office/drawing/2014/main" id="{02A8F267-A010-F571-6B27-DE0695549EA5}"/>
                </a:ext>
              </a:extLst>
            </p:cNvPr>
            <p:cNvSpPr/>
            <p:nvPr/>
          </p:nvSpPr>
          <p:spPr>
            <a:xfrm>
              <a:off x="1585947"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5" name="椭圆 194">
              <a:extLst>
                <a:ext uri="{FF2B5EF4-FFF2-40B4-BE49-F238E27FC236}">
                  <a16:creationId xmlns:a16="http://schemas.microsoft.com/office/drawing/2014/main" id="{D9141199-A1C8-68B9-DCC9-793E075EF322}"/>
                </a:ext>
              </a:extLst>
            </p:cNvPr>
            <p:cNvSpPr/>
            <p:nvPr/>
          </p:nvSpPr>
          <p:spPr>
            <a:xfrm>
              <a:off x="16941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grpSp>
    </p:spTree>
    <p:extLst>
      <p:ext uri="{BB962C8B-B14F-4D97-AF65-F5344CB8AC3E}">
        <p14:creationId xmlns:p14="http://schemas.microsoft.com/office/powerpoint/2010/main" val="27651336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chapter_0">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01</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spc="0" dirty="0">
                <a:solidFill>
                  <a:schemeClr val="accent1"/>
                </a:solidFill>
                <a:latin typeface="微软雅黑" panose="020B0503020204020204" pitchFamily="34" charset="-122"/>
                <a:ea typeface="微软雅黑" panose="020B0503020204020204" pitchFamily="34" charset="-122"/>
                <a:cs typeface="+mn-ea"/>
                <a:sym typeface="+mn-lt"/>
              </a:rPr>
              <a:t>システム概要</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System Overview.</a:t>
            </a:r>
          </a:p>
        </p:txBody>
      </p:sp>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 name="图片1"/>
          <p:cNvSpPr/>
          <p:nvPr/>
        </p:nvSpPr>
        <p:spPr>
          <a:xfrm>
            <a:off x="-635" y="765810"/>
            <a:ext cx="3980815" cy="533844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Rectangle 7"/>
          <p:cNvSpPr/>
          <p:nvPr/>
        </p:nvSpPr>
        <p:spPr>
          <a:xfrm rot="16200000">
            <a:off x="8005527" y="1918489"/>
            <a:ext cx="4392617" cy="3980329"/>
          </a:xfrm>
          <a:prstGeom prst="rect">
            <a:avLst/>
          </a:prstGeom>
          <a:gradFill>
            <a:gsLst>
              <a:gs pos="52000">
                <a:srgbClr val="F48189">
                  <a:alpha val="51000"/>
                </a:srgbClr>
              </a:gs>
              <a:gs pos="100000">
                <a:schemeClr val="bg1">
                  <a:alpha val="10000"/>
                </a:schemeClr>
              </a:gs>
              <a:gs pos="15000">
                <a:srgbClr val="F58C78">
                  <a:alpha val="76000"/>
                </a:srgb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10" name="Rectangle 9"/>
          <p:cNvSpPr/>
          <p:nvPr/>
        </p:nvSpPr>
        <p:spPr>
          <a:xfrm rot="16200000">
            <a:off x="-206142"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
        <p:nvSpPr>
          <p:cNvPr id="11" name="内容"/>
          <p:cNvSpPr txBox="1"/>
          <p:nvPr/>
        </p:nvSpPr>
        <p:spPr>
          <a:xfrm>
            <a:off x="4102100" y="2703195"/>
            <a:ext cx="3851275" cy="2868930"/>
          </a:xfrm>
          <a:prstGeom prst="rect">
            <a:avLst/>
          </a:prstGeom>
          <a:noFill/>
        </p:spPr>
        <p:txBody>
          <a:bodyPr wrap="square">
            <a:normAutofit fontScale="8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ClrTx/>
              <a:buSzTx/>
              <a:buNone/>
            </a:pPr>
            <a:r>
              <a:rPr lang="ja-JP" altLang="en-US" sz="1200" dirty="0">
                <a:latin typeface="微软雅黑" panose="020B0503020204020204" charset="-122"/>
                <a:ea typeface="微软雅黑" panose="020B0503020204020204" charset="-122"/>
                <a:sym typeface="+mn-ea"/>
              </a:rPr>
              <a:t>人工知能が</a:t>
            </a:r>
            <a:r>
              <a:rPr lang="en-US" altLang="ja-JP" sz="1200" dirty="0">
                <a:latin typeface="微软雅黑" panose="020B0503020204020204" charset="-122"/>
                <a:ea typeface="微软雅黑" panose="020B0503020204020204" charset="-122"/>
                <a:sym typeface="+mn-ea"/>
              </a:rPr>
              <a:t>AGI</a:t>
            </a:r>
            <a:r>
              <a:rPr lang="ja-JP" altLang="en-US" sz="1200" dirty="0">
                <a:latin typeface="微软雅黑" panose="020B0503020204020204" charset="-122"/>
                <a:ea typeface="微软雅黑" panose="020B0503020204020204" charset="-122"/>
                <a:sym typeface="+mn-ea"/>
              </a:rPr>
              <a:t>（汎用人工知能）の時代に発展した後、人間と人工知能が相互に学び、共に進歩することが時代の主旋律となります。この変化に適応するために、人間と人工知能エージェントが協力して働く環境を構築することが非常に重要です。本システムは、人間と人工知能が協力して働く環境を構築することに専念しています。人工知能によって様々なアプリケーションが出力され、人々が様々な作業を完了できるように支援します。同時に、これらのシステムを通じて、人工知能に資本、人的資源などの様々な必要なリソースを注入し、人工知能エージェント内部の作業協力と自己適応的な発展を支援します。本システムは以下の</a:t>
            </a:r>
            <a:r>
              <a:rPr lang="en-US" altLang="ja-JP" sz="1200" dirty="0">
                <a:latin typeface="微软雅黑" panose="020B0503020204020204" charset="-122"/>
                <a:ea typeface="微软雅黑" panose="020B0503020204020204" charset="-122"/>
                <a:sym typeface="+mn-ea"/>
              </a:rPr>
              <a:t>7</a:t>
            </a:r>
            <a:r>
              <a:rPr lang="ja-JP" altLang="en-US" sz="1200" dirty="0">
                <a:latin typeface="微软雅黑" panose="020B0503020204020204" charset="-122"/>
                <a:ea typeface="微软雅黑" panose="020B0503020204020204" charset="-122"/>
                <a:sym typeface="+mn-ea"/>
              </a:rPr>
              <a:t>つのモジュールで構成されています。</a:t>
            </a:r>
            <a:endParaRPr lang="en-US" sz="1200" dirty="0">
              <a:latin typeface="微软雅黑" panose="020B0503020204020204" charset="-122"/>
              <a:ea typeface="微软雅黑" panose="020B0503020204020204" charset="-122"/>
              <a:sym typeface="+mn-ea"/>
            </a:endParaRPr>
          </a:p>
        </p:txBody>
      </p:sp>
      <p:sp>
        <p:nvSpPr>
          <p:cNvPr id="13" name="标题"/>
          <p:cNvSpPr txBox="1"/>
          <p:nvPr/>
        </p:nvSpPr>
        <p:spPr>
          <a:xfrm>
            <a:off x="4107180" y="2178050"/>
            <a:ext cx="3977005" cy="525145"/>
          </a:xfrm>
          <a:prstGeom prst="rect">
            <a:avLst/>
          </a:prstGeom>
          <a:noFill/>
        </p:spPr>
        <p:txBody>
          <a:bodyPr wrap="square"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10000"/>
              </a:lnSpc>
            </a:pPr>
            <a:r>
              <a:rPr lang="ja-JP" altLang="en-US" sz="3000" b="1" dirty="0">
                <a:solidFill>
                  <a:schemeClr val="accent1"/>
                </a:solidFill>
                <a:latin typeface="微软雅黑" panose="020B0503020204020204" charset="-122"/>
                <a:ea typeface="微软雅黑" panose="020B0503020204020204" charset="-122"/>
                <a:sym typeface="+mn-ea"/>
              </a:rPr>
              <a:t>概要分析</a:t>
            </a:r>
            <a:endParaRPr lang="en-US" sz="3000" b="1" dirty="0">
              <a:solidFill>
                <a:schemeClr val="accent1"/>
              </a:solidFill>
              <a:latin typeface="微软雅黑" panose="020B0503020204020204" charset="-122"/>
              <a:ea typeface="微软雅黑" panose="020B0503020204020204" charset="-122"/>
              <a:sym typeface="+mn-ea"/>
            </a:endParaRPr>
          </a:p>
        </p:txBody>
      </p:sp>
      <p:sp>
        <p:nvSpPr>
          <p:cNvPr id="16" name="Rectangle 15"/>
          <p:cNvSpPr/>
          <p:nvPr/>
        </p:nvSpPr>
        <p:spPr>
          <a:xfrm>
            <a:off x="4234583" y="5755912"/>
            <a:ext cx="1577909" cy="348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id-ID">
              <a:sym typeface="+mn-ea"/>
            </a:endParaRPr>
          </a:p>
        </p:txBody>
      </p:sp>
      <p:sp>
        <p:nvSpPr>
          <p:cNvPr id="17" name="TextBox 16"/>
          <p:cNvSpPr txBox="1"/>
          <p:nvPr/>
        </p:nvSpPr>
        <p:spPr>
          <a:xfrm>
            <a:off x="4322982" y="5799977"/>
            <a:ext cx="1380490" cy="245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id-ID" sz="1000" spc="400">
                <a:solidFill>
                  <a:schemeClr val="tx2"/>
                </a:solidFill>
                <a:uFillTx/>
                <a:latin typeface="微软雅黑" panose="020B0503020204020204" charset="-122"/>
                <a:ea typeface="微软雅黑" panose="020B0503020204020204" charset="-122"/>
              </a:rPr>
              <a:t>VIEW MORE</a:t>
            </a:r>
          </a:p>
        </p:txBody>
      </p:sp>
      <p:sp>
        <p:nvSpPr>
          <p:cNvPr id="5" name="图片2"/>
          <p:cNvSpPr/>
          <p:nvPr/>
        </p:nvSpPr>
        <p:spPr>
          <a:xfrm>
            <a:off x="8211185" y="765810"/>
            <a:ext cx="3980815" cy="533844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6" name="Rectangle 9"/>
          <p:cNvSpPr/>
          <p:nvPr/>
        </p:nvSpPr>
        <p:spPr>
          <a:xfrm rot="16200000">
            <a:off x="8005678"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Tree>
    <p:extLst>
      <p:ext uri="{BB962C8B-B14F-4D97-AF65-F5344CB8AC3E}">
        <p14:creationId xmlns:p14="http://schemas.microsoft.com/office/powerpoint/2010/main" val="21880125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38"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6" name="矩形: 圆角 135"/>
          <p:cNvSpPr/>
          <p:nvPr>
            <p:custDataLst>
              <p:tags r:id="rId2"/>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solidFill>
                <a:schemeClr val="bg1"/>
              </a:solidFill>
            </a:endParaRPr>
          </a:p>
        </p:txBody>
      </p:sp>
      <p:sp>
        <p:nvSpPr>
          <p:cNvPr id="5" name="内容"/>
          <p:cNvSpPr txBox="1"/>
          <p:nvPr>
            <p:custDataLst>
              <p:tags r:id="rId3"/>
            </p:custDataLst>
          </p:nvPr>
        </p:nvSpPr>
        <p:spPr>
          <a:xfrm>
            <a:off x="1097280" y="1772530"/>
            <a:ext cx="10092648" cy="4176750"/>
          </a:xfrm>
          <a:prstGeom prst="rect">
            <a:avLst/>
          </a:prstGeom>
          <a:noFill/>
        </p:spPr>
        <p:txBody>
          <a:bodyPr wrap="square" lIns="121856" tIns="60927" rIns="121856" bIns="60927">
            <a:normAutofit fontScale="25000" lnSpcReduction="20000"/>
          </a:bodyPr>
          <a:lstStyle>
            <a:defPPr>
              <a:defRPr lang="en-US"/>
            </a:defPPr>
            <a:lvl1pPr marL="0" algn="l" defTabSz="914400" rtl="0" eaLnBrk="0" latinLnBrk="0" hangingPunct="0">
              <a:defRPr sz="1800" kern="1200">
                <a:solidFill>
                  <a:schemeClr val="tx1"/>
                </a:solidFill>
                <a:latin typeface="Arial" pitchFamily="34"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Arial" pitchFamily="34"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9pPr>
          </a:lstStyle>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一、エージェントコアプラットフォーム</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開発者と専門家チームが共同で開発し、自動的に発展する力を持ち、領域知識に精通し、絶えず学習し進歩するシステム。エージェントの領域内の各エージェントは自律的に進化し、協力して作業を行い、他のプラットフォームの各種タスクを完了し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二、ソフトウェア生成および管理プラットフォーム</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開発および管理チームが維持する専門のソフトウェア生成プラットフォームで、管理者はこのプラットフォームを通じてエージェントの領域に知識ベースとシステム要求情報を提供し、エージェントの領域はソフトウェア生成プラットフォームにシステムに関する</a:t>
            </a:r>
            <a:r>
              <a:rPr lang="en-US" altLang="ja-JP" sz="3200" b="1" noProof="0" dirty="0">
                <a:ln>
                  <a:noFill/>
                </a:ln>
                <a:solidFill>
                  <a:schemeClr val="accent1"/>
                </a:solidFill>
                <a:uLnTx/>
                <a:uFillTx/>
                <a:latin typeface="微软雅黑" panose="020B0503020204020204" charset="-122"/>
                <a:ea typeface="微软雅黑" panose="020B0503020204020204" charset="-122"/>
                <a:cs typeface="+mn-ea"/>
              </a:rPr>
              <a:t>UADL</a:t>
            </a: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（ユニバーサルアプリケーション記述言語）情報を提供し、開発者はテンプレートを起動してシステムの生成と更新を行います。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三、顧客アプリケーションプラットフォーム</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主に顧客情報の収集と管理を担当し、特定のエージェントが完了できるタスクを形成し、エージェントの領域内の特定のエージェントが完了した後、領域の専門システムまたは人間の専門家の鑑定を組み合わせて、各種タスクを最終的に完了し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四、ユーザー管理プラットフォーム</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ユーザーログイン情報の管理と共有を担当し、ロールベースのユーザー管理を提供し、さまざまな認証手段をサポートします。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五、プロセス管理プラットフォーム</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プロセス管理プラットフォームは、エージェントコアプラットフォーム、</a:t>
            </a:r>
            <a:r>
              <a:rPr lang="en-US" altLang="ja-JP" sz="3200" b="1" noProof="0" dirty="0">
                <a:ln>
                  <a:noFill/>
                </a:ln>
                <a:solidFill>
                  <a:schemeClr val="accent1"/>
                </a:solidFill>
                <a:uLnTx/>
                <a:uFillTx/>
                <a:latin typeface="微软雅黑" panose="020B0503020204020204" charset="-122"/>
                <a:ea typeface="微软雅黑" panose="020B0503020204020204" charset="-122"/>
                <a:cs typeface="+mn-ea"/>
              </a:rPr>
              <a:t>GPTs</a:t>
            </a: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プラットフォーム、および他の各プラットフォームのインターフェースを提供します。エージェントの領域と</a:t>
            </a:r>
            <a:r>
              <a:rPr lang="en-US" altLang="ja-JP" sz="3200" b="1" noProof="0" dirty="0">
                <a:ln>
                  <a:noFill/>
                </a:ln>
                <a:solidFill>
                  <a:schemeClr val="accent1"/>
                </a:solidFill>
                <a:uLnTx/>
                <a:uFillTx/>
                <a:latin typeface="微软雅黑" panose="020B0503020204020204" charset="-122"/>
                <a:ea typeface="微软雅黑" panose="020B0503020204020204" charset="-122"/>
                <a:cs typeface="+mn-ea"/>
              </a:rPr>
              <a:t>GPTs</a:t>
            </a: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の実行結果は、アクションを通じて各アプリケーションシステムプラットフォームおよびコード生成プラットフォームに伝えられ、各アプリケーションシステムもプロセス制御プラットフォームを通じてエージェントの領域に自身の情報を伝え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六、支払いプラットフォーム統合</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上記の各プラットフォームに支払い接続を提供します。</a:t>
            </a:r>
          </a:p>
          <a:p>
            <a:pPr indent="313055" algn="l" defTabSz="914400" fontAlgn="base">
              <a:lnSpc>
                <a:spcPct val="150000"/>
              </a:lnSpc>
              <a:spcBef>
                <a:spcPct val="0"/>
              </a:spcBef>
              <a:spcAft>
                <a:spcPct val="0"/>
              </a:spcAft>
            </a:pPr>
            <a:endParaRPr lang="ja-JP" altLang="en-US" sz="32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七、エージェントのドメインポータルサイト</a:t>
            </a:r>
          </a:p>
          <a:p>
            <a:pPr indent="313055" algn="l" defTabSz="914400" fontAlgn="base">
              <a:lnSpc>
                <a:spcPct val="150000"/>
              </a:lnSpc>
              <a:spcBef>
                <a:spcPct val="0"/>
              </a:spcBef>
              <a:spcAft>
                <a:spcPct val="0"/>
              </a:spcAft>
            </a:pPr>
            <a:r>
              <a:rPr lang="ja-JP" altLang="en-US" sz="3200" b="1" noProof="0" dirty="0">
                <a:ln>
                  <a:noFill/>
                </a:ln>
                <a:solidFill>
                  <a:schemeClr val="accent1"/>
                </a:solidFill>
                <a:uLnTx/>
                <a:uFillTx/>
                <a:latin typeface="微软雅黑" panose="020B0503020204020204" charset="-122"/>
                <a:ea typeface="微软雅黑" panose="020B0503020204020204" charset="-122"/>
                <a:cs typeface="+mn-ea"/>
              </a:rPr>
              <a:t>上記の各プラットフォームを総合的に利用して、総合的なポータルサイトを形成します。</a:t>
            </a:r>
          </a:p>
          <a:p>
            <a:pPr indent="313055" algn="l" defTabSz="914400" fontAlgn="base">
              <a:lnSpc>
                <a:spcPct val="150000"/>
              </a:lnSpc>
              <a:spcBef>
                <a:spcPct val="0"/>
              </a:spcBef>
              <a:spcAft>
                <a:spcPct val="0"/>
              </a:spcAft>
            </a:pPr>
            <a:endParaRPr lang="ja-JP"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endParaRPr lang="ja-JP"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endParaRPr lang="ja-JP" altLang="en-US" sz="1600" b="1" noProof="0" dirty="0">
              <a:ln>
                <a:noFill/>
              </a:ln>
              <a:solidFill>
                <a:schemeClr val="accent1"/>
              </a:solidFill>
              <a:uLnTx/>
              <a:uFillTx/>
              <a:latin typeface="微软雅黑" panose="020B0503020204020204" charset="-122"/>
              <a:ea typeface="微软雅黑" panose="020B0503020204020204" charset="-122"/>
              <a:cs typeface="+mn-ea"/>
            </a:endParaRPr>
          </a:p>
          <a:p>
            <a:pPr indent="313055" algn="l" defTabSz="914400" fontAlgn="base">
              <a:lnSpc>
                <a:spcPct val="150000"/>
              </a:lnSpc>
              <a:spcBef>
                <a:spcPct val="0"/>
              </a:spcBef>
              <a:spcAft>
                <a:spcPct val="0"/>
              </a:spcAft>
            </a:pPr>
            <a:endParaRPr lang="ja-JP" altLang="en-US" sz="1600" b="1" noProof="0" dirty="0">
              <a:ln>
                <a:noFill/>
              </a:ln>
              <a:solidFill>
                <a:schemeClr val="accent1"/>
              </a:solidFill>
              <a:uLnTx/>
              <a:uFillTx/>
              <a:latin typeface="微软雅黑" panose="020B0503020204020204" charset="-122"/>
              <a:ea typeface="微软雅黑" panose="020B0503020204020204" charset="-122"/>
              <a:cs typeface="+mn-ea"/>
            </a:endParaRPr>
          </a:p>
        </p:txBody>
      </p:sp>
      <p:sp>
        <p:nvSpPr>
          <p:cNvPr id="3" name="标题">
            <a:extLst>
              <a:ext uri="{FF2B5EF4-FFF2-40B4-BE49-F238E27FC236}">
                <a16:creationId xmlns:a16="http://schemas.microsoft.com/office/drawing/2014/main" id="{BF1935D3-0A24-525E-434A-3B0E6B94BA1C}"/>
              </a:ext>
            </a:extLst>
          </p:cNvPr>
          <p:cNvSpPr txBox="1"/>
          <p:nvPr/>
        </p:nvSpPr>
        <p:spPr>
          <a:xfrm>
            <a:off x="911509" y="705536"/>
            <a:ext cx="8924500"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3200" b="1" dirty="0">
                <a:solidFill>
                  <a:schemeClr val="accent1"/>
                </a:solidFill>
                <a:latin typeface="微软雅黑" panose="020B0503020204020204" pitchFamily="34" charset="-122"/>
                <a:ea typeface="微软雅黑" panose="020B0503020204020204" pitchFamily="34" charset="-122"/>
                <a:cs typeface="+mj-cs"/>
                <a:sym typeface="+mn-ea"/>
              </a:rPr>
              <a:t>システム構成</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chapter_1">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02</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70000" lnSpcReduction="2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spc="0" dirty="0">
                <a:solidFill>
                  <a:schemeClr val="accent1"/>
                </a:solidFill>
                <a:latin typeface="微软雅黑" panose="020B0503020204020204" pitchFamily="34" charset="-122"/>
                <a:ea typeface="微软雅黑" panose="020B0503020204020204" pitchFamily="34" charset="-122"/>
                <a:cs typeface="+mn-ea"/>
                <a:sym typeface="+mn-lt"/>
              </a:rPr>
              <a:t>エージェントコアプラットフォーム</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The Core Platform of The Agents</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8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61" name="图片1"/>
          <p:cNvSpPr/>
          <p:nvPr>
            <p:custDataLst>
              <p:tags r:id="rId2"/>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9"/>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6" name="图片2"/>
          <p:cNvSpPr/>
          <p:nvPr>
            <p:custDataLst>
              <p:tags r:id="rId3"/>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10"/>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4" name="标题"/>
          <p:cNvSpPr txBox="1"/>
          <p:nvPr>
            <p:custDataLst>
              <p:tags r:id="rId4"/>
            </p:custDataLst>
          </p:nvPr>
        </p:nvSpPr>
        <p:spPr>
          <a:xfrm>
            <a:off x="1039089" y="712725"/>
            <a:ext cx="4942611" cy="470324"/>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zh-CN" altLang="en-US" sz="2665" b="1" dirty="0">
                <a:solidFill>
                  <a:schemeClr val="accent1"/>
                </a:solidFill>
                <a:latin typeface="微软雅黑" panose="020B0503020204020204" charset="-122"/>
                <a:ea typeface="微软雅黑" panose="020B0503020204020204" charset="-122"/>
                <a:sym typeface="+mn-ea"/>
              </a:rPr>
              <a:t>基本概念</a:t>
            </a:r>
          </a:p>
        </p:txBody>
      </p:sp>
      <p:sp>
        <p:nvSpPr>
          <p:cNvPr id="176" name="内容"/>
          <p:cNvSpPr txBox="1"/>
          <p:nvPr>
            <p:custDataLst>
              <p:tags r:id="rId5"/>
            </p:custDataLst>
          </p:nvPr>
        </p:nvSpPr>
        <p:spPr>
          <a:xfrm>
            <a:off x="1039089" y="1364032"/>
            <a:ext cx="5158511" cy="2580039"/>
          </a:xfrm>
          <a:prstGeom prst="rect">
            <a:avLst/>
          </a:prstGeom>
          <a:noFill/>
          <a:ln>
            <a:noFill/>
          </a:ln>
        </p:spPr>
        <p:txBody>
          <a:bodyPr spcFirstLastPara="1" wrap="square" lIns="60950" tIns="30466" rIns="60950" bIns="30466" anchor="t" anchorCtr="0">
            <a:normAutofit fontScale="7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dirty="0" err="1">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HaaS</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の概念を導入し、</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LLM</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Large Language Model</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）のサポートを受けながら、特定の指示群を使用して</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を構築します。</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は最初の代理実行者としてプログラム人を設立し、その後、医療人、販売人、投資人、広告人などを作成し、完全に人工知能が主導する運営システムを構築します。</a:t>
            </a:r>
          </a:p>
          <a:p>
            <a:endPar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顧客提案と開発ガイドライン：</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が維持することに責任を持ち、</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の道徳と行動指針に相当します。</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は最初に顧客提案を作成し、その顧客提案に基づいて開発ガイドラインを作成します。</a:t>
            </a:r>
            <a:r>
              <a:rPr lang="en-US"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SOB</a:t>
            </a:r>
            <a:r>
              <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rPr>
              <a:t>は、各顧客提案と開発ガイドラインに対して、代理実行のプログラム人を作成します。プログラム人は、システム設計の各段階で専門のデザイン人員のサブエージェントを作成します。プログラム人は、さまざまなタイプの開発を行うために、さまざまな開発者を作成します。また、システムのテストを行うために、さまざまなテスト人員のサブエージェントも作成できます。プログラム代理実行者において。</a:t>
            </a:r>
          </a:p>
          <a:p>
            <a:endPar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endPar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endPar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a:p>
            <a:endParaRPr lang="ja-JP" altLang="en-US"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p:txBody>
      </p:sp>
      <p:sp>
        <p:nvSpPr>
          <p:cNvPr id="177" name="矩形"/>
          <p:cNvSpPr/>
          <p:nvPr>
            <p:custDataLst>
              <p:tags r:id="rId6"/>
            </p:custDataLst>
          </p:nvPr>
        </p:nvSpPr>
        <p:spPr>
          <a:xfrm>
            <a:off x="1039089" y="5036820"/>
            <a:ext cx="1846987" cy="363815"/>
          </a:xfrm>
          <a:prstGeom prst="roundRect">
            <a:avLst>
              <a:gd name="adj" fmla="val 50000"/>
            </a:avLst>
          </a:prstGeom>
          <a:solidFill>
            <a:schemeClr val="accent1"/>
          </a:solid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8" name="文本"/>
          <p:cNvSpPr txBox="1"/>
          <p:nvPr>
            <p:custDataLst>
              <p:tags r:id="rId7"/>
            </p:custDataLst>
          </p:nvPr>
        </p:nvSpPr>
        <p:spPr>
          <a:xfrm>
            <a:off x="1287780" y="5117973"/>
            <a:ext cx="1468967" cy="201507"/>
          </a:xfrm>
          <a:prstGeom prst="rect">
            <a:avLst/>
          </a:prstGeom>
          <a:noFill/>
          <a:ln>
            <a:noFill/>
          </a:ln>
        </p:spPr>
        <p:txBody>
          <a:bodyPr spcFirstLastPara="1" wrap="square" lIns="60950" tIns="30466" rIns="60950" bIns="30466"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5">
                <a:solidFill>
                  <a:schemeClr val="tx2"/>
                </a:solidFill>
                <a:latin typeface="微软雅黑" panose="020B0503020204020204" charset="-122"/>
                <a:ea typeface="微软雅黑" panose="020B0503020204020204" charset="-122"/>
                <a:sym typeface="Montserrat" panose="00000500000000000000"/>
              </a:rPr>
              <a:t>VIEW MORE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6"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0" name="内容"/>
          <p:cNvSpPr txBox="1"/>
          <p:nvPr/>
        </p:nvSpPr>
        <p:spPr>
          <a:xfrm>
            <a:off x="843280" y="1929553"/>
            <a:ext cx="10505440" cy="3930227"/>
          </a:xfrm>
          <a:prstGeom prst="rect">
            <a:avLst/>
          </a:prstGeom>
          <a:solidFill>
            <a:schemeClr val="accent1"/>
          </a:solidFill>
        </p:spPr>
        <p:txBody>
          <a:bodyPr wrap="square" lIns="192193" rIns="192193">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dirty="0"/>
              <a:t>理論基盤システムの次元</a:t>
            </a:r>
          </a:p>
          <a:p>
            <a:r>
              <a:rPr lang="ja-JP" altLang="en-US" dirty="0"/>
              <a:t>第</a:t>
            </a:r>
            <a:r>
              <a:rPr lang="en-US" altLang="ja-JP" dirty="0"/>
              <a:t>0</a:t>
            </a:r>
            <a:r>
              <a:rPr lang="ja-JP" altLang="en-US" dirty="0"/>
              <a:t>次元 倫理次元 創設者がシステムの基本的な倫理規範を定義</a:t>
            </a:r>
          </a:p>
          <a:p>
            <a:endParaRPr lang="ja-JP" altLang="en-US" dirty="0"/>
          </a:p>
          <a:p>
            <a:r>
              <a:rPr lang="ja-JP" altLang="en-US" dirty="0"/>
              <a:t>第</a:t>
            </a:r>
            <a:r>
              <a:rPr lang="en-US" altLang="ja-JP" dirty="0"/>
              <a:t>1</a:t>
            </a:r>
            <a:r>
              <a:rPr lang="ja-JP" altLang="en-US" dirty="0"/>
              <a:t>次元 教育次元 他の次元で必要とされる基本知識と標準体系を提供する責任がある（提案、アーキテクチャ、デザイン、開発、テスト、運用、管理、業界などの各種教材と標準）</a:t>
            </a:r>
          </a:p>
          <a:p>
            <a:endParaRPr lang="ja-JP" altLang="en-US" dirty="0"/>
          </a:p>
          <a:p>
            <a:r>
              <a:rPr lang="ja-JP" altLang="en-US" dirty="0"/>
              <a:t>第</a:t>
            </a:r>
            <a:r>
              <a:rPr lang="en-US" altLang="ja-JP" dirty="0"/>
              <a:t>2</a:t>
            </a:r>
            <a:r>
              <a:rPr lang="ja-JP" altLang="en-US" dirty="0"/>
              <a:t>次元 管理次元 各種の管理者がプロジェクト管理を担当（</a:t>
            </a:r>
            <a:r>
              <a:rPr lang="en-US" altLang="ja-JP" dirty="0"/>
              <a:t>18</a:t>
            </a:r>
            <a:r>
              <a:rPr lang="ja-JP" altLang="en-US" dirty="0"/>
              <a:t>種類の管理指令、各分野の管理タスクを管理標準に従って実行）</a:t>
            </a:r>
          </a:p>
          <a:p>
            <a:endParaRPr lang="ja-JP" altLang="en-US" dirty="0"/>
          </a:p>
          <a:p>
            <a:r>
              <a:rPr lang="ja-JP" altLang="en-US" dirty="0"/>
              <a:t>第</a:t>
            </a:r>
            <a:r>
              <a:rPr lang="en-US" altLang="ja-JP" dirty="0"/>
              <a:t>3</a:t>
            </a:r>
            <a:r>
              <a:rPr lang="ja-JP" altLang="en-US" dirty="0"/>
              <a:t>次元 技術次元 各種技術者がプロジェクトの実施を担当（設計、開発、テスト、運用などの各種指令、関連標準とテンプレートに従ってタスクを実行し、管理監督を受ける）</a:t>
            </a:r>
          </a:p>
          <a:p>
            <a:endParaRPr lang="ja-JP" altLang="en-US" dirty="0"/>
          </a:p>
          <a:p>
            <a:r>
              <a:rPr lang="ja-JP" altLang="en-US" dirty="0"/>
              <a:t>第</a:t>
            </a:r>
            <a:r>
              <a:rPr lang="en-US" altLang="ja-JP" dirty="0"/>
              <a:t>4</a:t>
            </a:r>
            <a:r>
              <a:rPr lang="ja-JP" altLang="en-US" dirty="0"/>
              <a:t>次元 業界次元 プログラム自動生成、プロジェクト管理システム、医療専門家システム</a:t>
            </a:r>
            <a:r>
              <a:rPr lang="en-US" altLang="ja-JP" dirty="0"/>
              <a:t>...</a:t>
            </a:r>
            <a:r>
              <a:rPr lang="ja-JP" altLang="en-US" dirty="0"/>
              <a:t>（各業界の役割に基づく指令で業界タスクを実行し、管理監督を受ける）</a:t>
            </a:r>
            <a:endParaRPr lang="ja-JP" altLang="ja-JP" dirty="0"/>
          </a:p>
        </p:txBody>
      </p:sp>
      <p:sp>
        <p:nvSpPr>
          <p:cNvPr id="14" name="icon"/>
          <p:cNvSpPr/>
          <p:nvPr/>
        </p:nvSpPr>
        <p:spPr>
          <a:xfrm>
            <a:off x="829098" y="1120668"/>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bodyPr>
          <a:lstStyle>
            <a:defPPr>
              <a:defRPr lang="zh-CN"/>
            </a:defPPr>
            <a:lvl1pPr marL="0" algn="l" defTabSz="914400" rtl="0" eaLnBrk="0" fontAlgn="base" latinLnBrk="0" hangingPunct="0">
              <a:spcBef>
                <a:spcPct val="0"/>
              </a:spcBef>
              <a:spcAft>
                <a:spcPct val="0"/>
              </a:spcAft>
              <a:defRPr sz="1800" kern="1200">
                <a:solidFill>
                  <a:schemeClr val="lt1"/>
                </a:solidFill>
                <a:latin typeface="+mn-lt"/>
                <a:ea typeface="+mn-ea"/>
                <a:cs typeface="+mn-cs"/>
              </a:defRPr>
            </a:lvl1pPr>
            <a:lvl2pPr marL="457200" algn="l" defTabSz="914400" rtl="0" eaLnBrk="0" fontAlgn="base" latinLnBrk="0" hangingPunct="0">
              <a:spcBef>
                <a:spcPct val="0"/>
              </a:spcBef>
              <a:spcAft>
                <a:spcPct val="0"/>
              </a:spcAft>
              <a:defRPr sz="1800" kern="1200">
                <a:solidFill>
                  <a:schemeClr val="lt1"/>
                </a:solidFill>
                <a:latin typeface="+mn-lt"/>
                <a:ea typeface="+mn-ea"/>
                <a:cs typeface="+mn-cs"/>
              </a:defRPr>
            </a:lvl2pPr>
            <a:lvl3pPr marL="914400" algn="l" defTabSz="914400" rtl="0" eaLnBrk="0" fontAlgn="base" latinLnBrk="0" hangingPunct="0">
              <a:spcBef>
                <a:spcPct val="0"/>
              </a:spcBef>
              <a:spcAft>
                <a:spcPct val="0"/>
              </a:spcAft>
              <a:defRPr sz="1800" kern="1200">
                <a:solidFill>
                  <a:schemeClr val="lt1"/>
                </a:solidFill>
                <a:latin typeface="+mn-lt"/>
                <a:ea typeface="+mn-ea"/>
                <a:cs typeface="+mn-cs"/>
              </a:defRPr>
            </a:lvl3pPr>
            <a:lvl4pPr marL="1371600" algn="l" defTabSz="914400" rtl="0" eaLnBrk="0" fontAlgn="base" latinLnBrk="0" hangingPunct="0">
              <a:spcBef>
                <a:spcPct val="0"/>
              </a:spcBef>
              <a:spcAft>
                <a:spcPct val="0"/>
              </a:spcAft>
              <a:defRPr sz="1800" kern="1200">
                <a:solidFill>
                  <a:schemeClr val="lt1"/>
                </a:solidFill>
                <a:latin typeface="+mn-lt"/>
                <a:ea typeface="+mn-ea"/>
                <a:cs typeface="+mn-cs"/>
              </a:defRPr>
            </a:lvl4pPr>
            <a:lvl5pPr marL="1828800" algn="l" defTabSz="914400" rtl="0" eaLnBrk="0" fontAlgn="base" latinLnBrk="0" hangingPunct="0">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eaLnBrk="1" fontAlgn="auto" hangingPunct="1">
              <a:spcBef>
                <a:spcPct val="0"/>
              </a:spcBef>
              <a:spcAft>
                <a:spcPct val="0"/>
              </a:spcAft>
              <a:defRPr/>
            </a:pPr>
            <a:endParaRPr lang="zh-CN" altLang="en-US" sz="1355">
              <a:solidFill>
                <a:srgbClr val="FFFFFF"/>
              </a:solidFill>
              <a:latin typeface="inpin heiti" charset="-122"/>
              <a:ea typeface="inpin heiti" charset="-122"/>
              <a:cs typeface="inpin heiti" charset="-122"/>
              <a:sym typeface="Helvetica Light"/>
            </a:endParaRPr>
          </a:p>
        </p:txBody>
      </p:sp>
      <p:sp>
        <p:nvSpPr>
          <p:cNvPr id="3" name="标题">
            <a:extLst>
              <a:ext uri="{FF2B5EF4-FFF2-40B4-BE49-F238E27FC236}">
                <a16:creationId xmlns:a16="http://schemas.microsoft.com/office/drawing/2014/main" id="{2A90606F-6442-E415-B623-E2219CFAC91E}"/>
              </a:ext>
            </a:extLst>
          </p:cNvPr>
          <p:cNvSpPr txBox="1"/>
          <p:nvPr/>
        </p:nvSpPr>
        <p:spPr>
          <a:xfrm>
            <a:off x="1241213" y="1065115"/>
            <a:ext cx="7823274" cy="523220"/>
          </a:xfrm>
          <a:prstGeom prst="rect">
            <a:avLst/>
          </a:prstGeom>
          <a:noFill/>
        </p:spPr>
        <p:txBody>
          <a:bodyPr wrap="square"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3200" dirty="0"/>
              <a:t>理論基盤</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chapter_2">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03</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70000" lnSpcReduction="2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4800" b="1" noProof="0" dirty="0">
                <a:ln>
                  <a:noFill/>
                </a:ln>
                <a:solidFill>
                  <a:schemeClr val="accent1"/>
                </a:solidFill>
                <a:uLnTx/>
                <a:uFillTx/>
                <a:latin typeface="微软雅黑" panose="020B0503020204020204" charset="-122"/>
                <a:ea typeface="微软雅黑" panose="020B0503020204020204" charset="-122"/>
                <a:cs typeface="+mn-ea"/>
              </a:rPr>
              <a:t>ソフトウェア生成および管理プラットフォーム</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Software</a:t>
            </a:r>
            <a:r>
              <a:rPr lang="zh-CN" altLang="en-US" sz="1400" dirty="0">
                <a:solidFill>
                  <a:schemeClr val="accent1"/>
                </a:solidFill>
                <a:latin typeface="微软雅黑" panose="020B0503020204020204" pitchFamily="34" charset="-122"/>
                <a:ea typeface="微软雅黑" panose="020B0503020204020204" pitchFamily="34" charset="-122"/>
              </a:rPr>
              <a:t> </a:t>
            </a:r>
            <a:r>
              <a:rPr lang="en-US" altLang="zh-CN" sz="1400" dirty="0">
                <a:solidFill>
                  <a:schemeClr val="accent1"/>
                </a:solidFill>
                <a:latin typeface="微软雅黑" panose="020B0503020204020204" pitchFamily="34" charset="-122"/>
                <a:ea typeface="微软雅黑" panose="020B0503020204020204" pitchFamily="34" charset="-122"/>
              </a:rPr>
              <a:t>Generate and Management Platform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0"/>
  <p:tag name="AS_OS" val="Microsoft Windows NT 10.0.17763.0"/>
  <p:tag name="AS_RELEASE_DATE" val="2023.03.14"/>
  <p:tag name="AS_TITLE" val="Aspose.Slides for .NET6"/>
  <p:tag name="AS_VERSION" val="23.3"/>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
  <p:tag name="KSO_WM_UNIT_TEXT_FILL_FORE_SCHEMECOLOR_INDEX_BRIGHTNESS" val="0.15"/>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FILL_FORE_SCHEMECOLOR_INDEX" val="5"/>
  <p:tag name="KSO_WM_UNIT_FILL_FORE_SCHEMECOLOR_INDEX_BRIGHTNESS" val="0"/>
  <p:tag name="KSO_WM_UNIT_FILL_TYPE" val="1"/>
  <p:tag name="KSO_WM_UNIT_ID" val="diagram19882022_2*l_h_i*634_1_3"/>
  <p:tag name="KSO_WM_UNIT_INDEX" val="634_1_3"/>
  <p:tag name="KSO_WM_UNIT_SHADOW_SCHEMECOLOR_INDEX" val="5"/>
  <p:tag name="KSO_WM_UNIT_SHADOW_SCHEMECOLOR_INDEX_BRIGHTNESS" val="0"/>
  <p:tag name="KSO_WM_UNIT_TYPE" val="l_h_i"/>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ID" val="diagram19882022_2*l_h_f*634_1_1"/>
  <p:tag name="KSO_WM_UNIT_INDEX" val="634_1_1"/>
  <p:tag name="KSO_WM_UNIT_TEXT_FILL_FORE_SCHEMECOLOR_INDEX" val="1"/>
  <p:tag name="KSO_WM_UNIT_TEXT_FILL_FORE_SCHEMECOLOR_INDEX_BRIGHTNESS" val="0.15"/>
  <p:tag name="KSO_WM_UNIT_TEXT_FILL_TYPE" val="1"/>
  <p:tag name="KSO_WM_UNIT_TYPE" val="l_h_f"/>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5"/>
  <p:tag name="KSO_WM_UNIT_FILL_FORE_SCHEMECOLOR_INDEX_1_BRIGHTNESS" val="0"/>
  <p:tag name="KSO_WM_UNIT_FILL_FORE_SCHEMECOLOR_INDEX_1_POS" val="0"/>
  <p:tag name="KSO_WM_UNIT_FILL_FORE_SCHEMECOLOR_INDEX_1_TRANS" val="0"/>
  <p:tag name="KSO_WM_UNIT_FILL_FORE_SCHEMECOLOR_INDEX_2" val="6"/>
  <p:tag name="KSO_WM_UNIT_FILL_FORE_SCHEMECOLOR_INDEX_2_BRIGHTNESS" val="0"/>
  <p:tag name="KSO_WM_UNIT_FILL_FORE_SCHEMECOLOR_INDEX_2_POS" val="1"/>
  <p:tag name="KSO_WM_UNIT_FILL_FORE_SCHEMECOLOR_INDEX_2_TRANS" val="0"/>
  <p:tag name="KSO_WM_UNIT_FILL_GRADIENT_ANGLE" val="45"/>
  <p:tag name="KSO_WM_UNIT_FILL_GRADIENT_DIRECTION" val="0"/>
  <p:tag name="KSO_WM_UNIT_FILL_GRADIENT_TYPE" val="0"/>
  <p:tag name="KSO_WM_UNIT_FILL_TYPE" val="3"/>
  <p:tag name="KSO_WM_UNIT_TEXT_FILL_FORE_SCHEMECOLOR_INDEX" val="2"/>
  <p:tag name="KSO_WM_UNIT_TEXT_FILL_FORE_SCHEMECOLOR_INDEX_BRIGHTNESS" val="0"/>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35"/>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15"/>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4.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5.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6.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7.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docProps/app.xml><?xml version="1.0" encoding="utf-8"?>
<Properties xmlns="http://schemas.openxmlformats.org/officeDocument/2006/extended-properties" xmlns:vt="http://schemas.openxmlformats.org/officeDocument/2006/docPropsVTypes">
  <TotalTime>510</TotalTime>
  <Words>2366</Words>
  <Application>Microsoft Office PowerPoint</Application>
  <PresentationFormat>ワイド画面</PresentationFormat>
  <Paragraphs>167</Paragraphs>
  <Slides>29</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29</vt:i4>
      </vt:variant>
    </vt:vector>
  </HeadingPairs>
  <TitlesOfParts>
    <vt:vector size="40" baseType="lpstr">
      <vt:lpstr>等线</vt:lpstr>
      <vt:lpstr>inpin heiti</vt:lpstr>
      <vt:lpstr>微软雅黑</vt:lpstr>
      <vt:lpstr>ＭＳ Ｐゴシック</vt:lpstr>
      <vt:lpstr>Söhne</vt:lpstr>
      <vt:lpstr>思源宋体 CN</vt:lpstr>
      <vt:lpstr>思源黑体 CN Normal</vt:lpstr>
      <vt:lpstr>Arial</vt:lpstr>
      <vt:lpstr>Calibri</vt:lpstr>
      <vt:lpstr>Roboto</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wei tei</dc:creator>
  <cp:lastModifiedBy>wei tei</cp:lastModifiedBy>
  <cp:revision>18</cp:revision>
  <cp:lastPrinted>2023-05-05T09:05:48Z</cp:lastPrinted>
  <dcterms:created xsi:type="dcterms:W3CDTF">2023-05-05T01:05:48Z</dcterms:created>
  <dcterms:modified xsi:type="dcterms:W3CDTF">2024-05-24T04:37:06Z</dcterms:modified>
</cp:coreProperties>
</file>